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4A1A51-777C-4F8F-B216-16A0161C7190}" v="102" dt="2024-05-31T09:58:09.9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D8771-A4EA-4B3C-80E0-EACB0F779895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0CDC31-93F2-4B05-BF43-CB2E239DCA8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5848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0CDC31-93F2-4B05-BF43-CB2E239DCA81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3917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49D31-E1DF-EC7C-D04E-EAB739308B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9AD6805-E8CD-AB5A-DEFA-A41F9D1B43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8CC7E1-AD79-4026-E532-ECAD4B7CD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D95-0992-495B-BA63-092068503727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EBFF016-79D1-4227-B44F-81ECC8809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355130F-8BE9-78C6-0E4B-C3C99A476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979B-A273-4E49-81EB-CCF8879C408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2800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3814D3-E523-F2F8-D561-8537B64B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38FC95F-431A-C88F-25BC-2EC7E48413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D85DD9-2A20-B42F-171A-659A8CFD6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D95-0992-495B-BA63-092068503727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4C9436-14D0-4176-B306-AE1A1B3DC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005B3A-BA59-2D79-09DE-4A3ADFFE5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979B-A273-4E49-81EB-CCF8879C408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210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ECB6F09-FDAD-E85B-5504-E0086CD9A1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00CD18B-5090-B774-1CD0-614DCE124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825F611-C228-5C28-B5F6-C26702DE5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D95-0992-495B-BA63-092068503727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6F552F-4B20-DA46-EDEF-7483B2C39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44FEC2-60AF-6935-ACC0-778A9104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979B-A273-4E49-81EB-CCF8879C408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90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E2C958-C62C-D397-D018-02D5BB0B8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4735CE-B4C9-F93D-06E4-7E7CCE2AE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4A3FBB1-B8B0-6E9A-A3E0-AF2A1BDAC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D95-0992-495B-BA63-092068503727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327165-2EEC-FE17-91E4-E98D14ED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D2B122-7C0D-CC08-9D83-68DA42B75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979B-A273-4E49-81EB-CCF8879C408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211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5965CB-6EA0-F0CA-136F-FDF1891C9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36C749F-22B2-DEF8-1C3A-314EB77CA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9BFF4A-C180-3A7E-6869-1759DA186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D95-0992-495B-BA63-092068503727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1DC9098-141F-7205-7437-7DE89885D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F871427-A68B-4CBA-930E-37010AF9A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979B-A273-4E49-81EB-CCF8879C408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366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339947-D218-C695-95BE-60B14EE8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27027C-E530-7781-9BCD-42D403FD2F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9B65A3B-F6EF-6598-443A-BFC09FAA9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F5E0B54-2F45-7625-E4A6-CBF1FFA08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D95-0992-495B-BA63-092068503727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B3D6159-16EC-23C9-F73D-986C76135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B48A7C0-E5EB-1D2C-8D9E-D1950ADBA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979B-A273-4E49-81EB-CCF8879C408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230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C87F15-D90C-48E3-EA0D-869EE27B3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5234F04-AFA4-CCA4-3E77-8CA1C0627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243D0DE-420A-E0D5-DF19-CDB1457276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FFD0CF4-FF75-D9DE-E26C-F11E5F8EA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0257B24-B2D6-5BEE-4DD5-3CCD9FF89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4E72EC0-3CB4-8B42-0F48-7254AC754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D95-0992-495B-BA63-092068503727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7907C4C-7921-1FEA-30F0-DF9C8647D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BB77E93-C7B6-36FC-D5B0-EC440FD68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979B-A273-4E49-81EB-CCF8879C408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273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292C99-E3FC-87DD-F8D9-D458F5869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095D557-2A93-5086-2B80-9BDA8FD19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D95-0992-495B-BA63-092068503727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007A618-84AA-8631-B750-F0AD6FC7D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5FEFF8B-FFA7-97FF-3E57-D4AA5948C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979B-A273-4E49-81EB-CCF8879C408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00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124090D-CA71-4AF8-53FE-5047DE3BA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D95-0992-495B-BA63-092068503727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4FEB99B-324B-CF49-67A1-0398FCFE7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244C27B-DC72-5B29-B9E6-1DBA52D8D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979B-A273-4E49-81EB-CCF8879C408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698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AA874F-57BE-BA6B-FE03-2154B91AC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E83246-CDF9-3339-98CD-F3DF3E9EA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09F6E6A-0398-588C-C366-984F1ADF4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16A98DB-7E41-B5F1-76DE-C02116B10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D95-0992-495B-BA63-092068503727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A40EBB-8529-B313-B087-46190032F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EFB1806-3B75-F3B3-1544-F1D82F660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979B-A273-4E49-81EB-CCF8879C408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35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3FAB41-5654-8105-F4F0-FB168AE7B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C308CE4-1C76-8C85-98F3-4EDD936BD9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D187622-BF90-B458-D632-2EADD85BC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02C9087-A06B-67CD-8723-517F342EF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D95-0992-495B-BA63-092068503727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631805D-C5C1-1A8C-455B-E45322275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48E6977-EC90-E9FB-4477-0015B6A1C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979B-A273-4E49-81EB-CCF8879C408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774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53F23D0-DC91-571A-43C1-7463D7A6F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B9941D6-8DA4-7BDB-8654-20DC7995C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44C1C7-4C3C-E2F8-EC56-528DE351E3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FEED95-0992-495B-BA63-092068503727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74BF91-56C0-49DA-3DCA-38A1FE8C8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B2610A-8A7E-3A10-33C4-8D6CD0A47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53979B-A273-4E49-81EB-CCF8879C408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5027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ip mijn stem 😅😂 #bawzarmy #foryoupage #fyp #youtuber | TikTok">
            <a:extLst>
              <a:ext uri="{FF2B5EF4-FFF2-40B4-BE49-F238E27FC236}">
                <a16:creationId xmlns:a16="http://schemas.microsoft.com/office/drawing/2014/main" id="{02E7B13D-BA88-E786-650F-8EAB5532C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695814"/>
            <a:ext cx="12382959" cy="8124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9BA92F-8A9B-3079-8F58-76129EDD69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Techniek klassenregels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183D99E-654C-292D-E826-39C7BC95C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755219"/>
          </a:xfrm>
        </p:spPr>
        <p:txBody>
          <a:bodyPr>
            <a:normAutofit/>
          </a:bodyPr>
          <a:lstStyle/>
          <a:p>
            <a:r>
              <a:rPr lang="nl-NL" dirty="0"/>
              <a:t>Van DK1a </a:t>
            </a:r>
          </a:p>
        </p:txBody>
      </p:sp>
    </p:spTree>
    <p:extLst>
      <p:ext uri="{BB962C8B-B14F-4D97-AF65-F5344CB8AC3E}">
        <p14:creationId xmlns:p14="http://schemas.microsoft.com/office/powerpoint/2010/main" val="19616412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2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4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75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ED78E45C-29D5-9B94-0842-940075353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nl-NL" sz="3600">
                <a:solidFill>
                  <a:schemeClr val="tx2"/>
                </a:solidFill>
              </a:rPr>
              <a:t>Klassenregels  </a:t>
            </a:r>
          </a:p>
        </p:txBody>
      </p:sp>
      <p:sp>
        <p:nvSpPr>
          <p:cNvPr id="179" name="Tijdelijke aanduiding voor inhoud 2">
            <a:extLst>
              <a:ext uri="{FF2B5EF4-FFF2-40B4-BE49-F238E27FC236}">
                <a16:creationId xmlns:a16="http://schemas.microsoft.com/office/drawing/2014/main" id="{04EA140C-B3FE-3117-2909-46F7FD6C6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 fontScale="62500" lnSpcReduction="20000"/>
          </a:bodyPr>
          <a:lstStyle/>
          <a:p>
            <a:r>
              <a:rPr lang="nl-NL" sz="3400" dirty="0">
                <a:solidFill>
                  <a:schemeClr val="tx2"/>
                </a:solidFill>
              </a:rPr>
              <a:t>1.	Niet op elkaar reageren.</a:t>
            </a:r>
          </a:p>
          <a:p>
            <a:r>
              <a:rPr lang="nl-NL" sz="3400" dirty="0">
                <a:solidFill>
                  <a:schemeClr val="tx2"/>
                </a:solidFill>
              </a:rPr>
              <a:t>2.	Blijf van elkaar en elkaars spullen af.</a:t>
            </a:r>
          </a:p>
          <a:p>
            <a:r>
              <a:rPr lang="nl-NL" sz="3400" dirty="0">
                <a:solidFill>
                  <a:schemeClr val="tx2"/>
                </a:solidFill>
              </a:rPr>
              <a:t>3.	Netjes omgaan met de docent.</a:t>
            </a:r>
          </a:p>
          <a:p>
            <a:r>
              <a:rPr lang="nl-NL" sz="3400" dirty="0">
                <a:solidFill>
                  <a:schemeClr val="tx2"/>
                </a:solidFill>
              </a:rPr>
              <a:t>4.	Iedereen is goed zoals die is.</a:t>
            </a:r>
          </a:p>
          <a:p>
            <a:r>
              <a:rPr lang="nl-NL" sz="3400" dirty="0">
                <a:solidFill>
                  <a:schemeClr val="tx2"/>
                </a:solidFill>
              </a:rPr>
              <a:t>5.	We gaan met respect met elkaar om.</a:t>
            </a:r>
          </a:p>
          <a:p>
            <a:r>
              <a:rPr lang="nl-NL" sz="3400" dirty="0">
                <a:solidFill>
                  <a:schemeClr val="tx2"/>
                </a:solidFill>
              </a:rPr>
              <a:t>6.	Luisteren naar elkaar.</a:t>
            </a:r>
          </a:p>
          <a:p>
            <a:r>
              <a:rPr lang="nl-NL" sz="3400" dirty="0">
                <a:solidFill>
                  <a:schemeClr val="tx2"/>
                </a:solidFill>
              </a:rPr>
              <a:t>7.	Stil zijn wanneer docent dat zegt.</a:t>
            </a:r>
          </a:p>
          <a:p>
            <a:endParaRPr lang="nl-NL" sz="1600" dirty="0">
              <a:solidFill>
                <a:schemeClr val="tx2"/>
              </a:solidFill>
            </a:endParaRPr>
          </a:p>
        </p:txBody>
      </p:sp>
      <p:grpSp>
        <p:nvGrpSpPr>
          <p:cNvPr id="180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81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4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2329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1" name="Rectangle 100">
            <a:extLst>
              <a:ext uri="{FF2B5EF4-FFF2-40B4-BE49-F238E27FC236}">
                <a16:creationId xmlns:a16="http://schemas.microsoft.com/office/drawing/2014/main" id="{CF75AD06-DFC4-4B3A-8490-330823D0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C587C93-0840-40DF-96D5-D1F2137E6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99E0099-A626-6261-E75F-255A1B2F0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01859"/>
            <a:ext cx="4130185" cy="4054282"/>
          </a:xfrm>
        </p:spPr>
        <p:txBody>
          <a:bodyPr>
            <a:normAutofit/>
          </a:bodyPr>
          <a:lstStyle/>
          <a:p>
            <a:r>
              <a:rPr lang="nl-NL" sz="3600">
                <a:solidFill>
                  <a:schemeClr val="tx2"/>
                </a:solidFill>
              </a:rPr>
              <a:t>Wat gaat er fout      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5E02D55A-F529-4B19-BAF9-F63240A7B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3839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60367E3C-3947-493D-9458-5955DB20AE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E8D9785-21DB-4CE6-B138-2999AD616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43AA5AD5-8F29-4165-8112-305DDDDDD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2A4EC0CF-F38F-4D7F-B48D-9A26E814DF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5DD2DC-7215-FBF1-ED59-F4D8D5BD9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1118" y="393726"/>
            <a:ext cx="6128539" cy="3751732"/>
          </a:xfrm>
        </p:spPr>
        <p:txBody>
          <a:bodyPr anchor="ctr">
            <a:normAutofit fontScale="62500" lnSpcReduction="20000"/>
          </a:bodyPr>
          <a:lstStyle/>
          <a:p>
            <a:r>
              <a:rPr lang="nl-NL" sz="2600" dirty="0">
                <a:solidFill>
                  <a:schemeClr val="tx2"/>
                </a:solidFill>
              </a:rPr>
              <a:t>1.</a:t>
            </a:r>
            <a:r>
              <a:rPr lang="nl-NL" sz="1500" dirty="0">
                <a:solidFill>
                  <a:schemeClr val="tx2"/>
                </a:solidFill>
              </a:rPr>
              <a:t>	</a:t>
            </a:r>
            <a:r>
              <a:rPr lang="nl-NL" sz="2600" dirty="0">
                <a:solidFill>
                  <a:schemeClr val="tx2"/>
                </a:solidFill>
              </a:rPr>
              <a:t>Als iemand een opmerking maakt denken andere dat ze zich</a:t>
            </a:r>
          </a:p>
          <a:p>
            <a:pPr marL="0" indent="0">
              <a:buNone/>
            </a:pPr>
            <a:r>
              <a:rPr lang="nl-NL" sz="2600" dirty="0">
                <a:solidFill>
                  <a:schemeClr val="tx2"/>
                </a:solidFill>
              </a:rPr>
              <a:t>             ermee moeten bemoeien.</a:t>
            </a:r>
          </a:p>
          <a:p>
            <a:r>
              <a:rPr lang="nl-NL" sz="2600" dirty="0">
                <a:solidFill>
                  <a:schemeClr val="tx2"/>
                </a:solidFill>
              </a:rPr>
              <a:t>2.	Als je aan iemands spullen zit gaat die iemand ook aan jou</a:t>
            </a:r>
          </a:p>
          <a:p>
            <a:pPr marL="0" indent="0">
              <a:buNone/>
            </a:pPr>
            <a:r>
              <a:rPr lang="nl-NL" sz="2600" dirty="0">
                <a:solidFill>
                  <a:schemeClr val="tx2"/>
                </a:solidFill>
              </a:rPr>
              <a:t>             spullen zitten.</a:t>
            </a:r>
          </a:p>
          <a:p>
            <a:r>
              <a:rPr lang="nl-NL" sz="2600" dirty="0">
                <a:solidFill>
                  <a:schemeClr val="tx2"/>
                </a:solidFill>
              </a:rPr>
              <a:t>3.	Als iemand het niet mee eens is met de docent dan spreekt die</a:t>
            </a:r>
          </a:p>
          <a:p>
            <a:pPr marL="0" indent="0">
              <a:buNone/>
            </a:pPr>
            <a:r>
              <a:rPr lang="nl-NL" sz="2600" dirty="0">
                <a:solidFill>
                  <a:schemeClr val="tx2"/>
                </a:solidFill>
              </a:rPr>
              <a:t>             zijn mening.</a:t>
            </a:r>
          </a:p>
          <a:p>
            <a:r>
              <a:rPr lang="nl-NL" sz="2600" dirty="0">
                <a:solidFill>
                  <a:schemeClr val="tx2"/>
                </a:solidFill>
              </a:rPr>
              <a:t>4.	Plagen omdat ze niet goed genoeg zijn. </a:t>
            </a:r>
          </a:p>
          <a:p>
            <a:r>
              <a:rPr lang="nl-NL" sz="2600" dirty="0">
                <a:solidFill>
                  <a:schemeClr val="tx2"/>
                </a:solidFill>
              </a:rPr>
              <a:t>5.	We behandelen elkaar niet eerlijk.</a:t>
            </a:r>
          </a:p>
          <a:p>
            <a:r>
              <a:rPr lang="nl-NL" sz="2600" dirty="0">
                <a:solidFill>
                  <a:schemeClr val="tx2"/>
                </a:solidFill>
              </a:rPr>
              <a:t>6.	We laten elkaar niet uit praten.</a:t>
            </a:r>
          </a:p>
          <a:p>
            <a:r>
              <a:rPr lang="nl-NL" sz="2600" dirty="0">
                <a:solidFill>
                  <a:schemeClr val="tx2"/>
                </a:solidFill>
              </a:rPr>
              <a:t>7.	Als een docent zegt dat we stil moeten zijn gaat de klas door.</a:t>
            </a:r>
          </a:p>
          <a:p>
            <a:endParaRPr lang="nl-NL" sz="1500" dirty="0">
              <a:solidFill>
                <a:schemeClr val="tx2"/>
              </a:solidFill>
            </a:endParaRPr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47A3A52F-BCB3-444D-9372-EE018B135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535970" y="4114799"/>
            <a:ext cx="3655725" cy="2743201"/>
            <a:chOff x="-305" y="-1"/>
            <a:chExt cx="3832880" cy="2876136"/>
          </a:xfrm>
        </p:grpSpPr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91E32C13-DED6-4967-85B8-68DD77103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38DDA515-BC6A-47FB-951E-E1E7928750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B97EEFA7-6787-4EC0-8284-6D3D273061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1A9621AC-50AB-4B43-896D-78FE571A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1476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35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37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66" name="Group 39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82BE0B82-3910-3470-DA1B-7D9A94B89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NL" sz="4000">
                <a:solidFill>
                  <a:schemeClr val="tx2"/>
                </a:solidFill>
              </a:rPr>
              <a:t>Oplossingen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92DCCF-64BB-7FC6-D4B3-8B0C77A58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endParaRPr lang="nl-NL" sz="1800">
              <a:solidFill>
                <a:schemeClr val="tx2"/>
              </a:solidFill>
            </a:endParaRPr>
          </a:p>
          <a:p>
            <a:r>
              <a:rPr lang="nl-NL" sz="1800">
                <a:solidFill>
                  <a:schemeClr val="tx2"/>
                </a:solidFill>
              </a:rPr>
              <a:t>1.	Als iemand iets zegt er niet op te reageren!</a:t>
            </a:r>
          </a:p>
          <a:p>
            <a:r>
              <a:rPr lang="nl-NL" sz="1800">
                <a:solidFill>
                  <a:schemeClr val="tx2"/>
                </a:solidFill>
              </a:rPr>
              <a:t>2.	Van elkaars spullen afblijven!</a:t>
            </a:r>
          </a:p>
          <a:p>
            <a:r>
              <a:rPr lang="nl-NL" sz="1800">
                <a:solidFill>
                  <a:schemeClr val="tx2"/>
                </a:solidFill>
              </a:rPr>
              <a:t>3.	Doen wat de docent zegt!</a:t>
            </a:r>
          </a:p>
          <a:p>
            <a:r>
              <a:rPr lang="nl-NL" sz="1800">
                <a:solidFill>
                  <a:schemeClr val="tx2"/>
                </a:solidFill>
              </a:rPr>
              <a:t>4.	Geen commentaar geven!</a:t>
            </a:r>
          </a:p>
          <a:p>
            <a:r>
              <a:rPr lang="nl-NL" sz="1800">
                <a:solidFill>
                  <a:schemeClr val="tx2"/>
                </a:solidFill>
              </a:rPr>
              <a:t>5.	Heb GEWOON respect!</a:t>
            </a:r>
          </a:p>
          <a:p>
            <a:r>
              <a:rPr lang="nl-NL" sz="1800">
                <a:solidFill>
                  <a:schemeClr val="tx2"/>
                </a:solidFill>
              </a:rPr>
              <a:t>6.	Iemand laten uitpraten!</a:t>
            </a:r>
          </a:p>
          <a:p>
            <a:r>
              <a:rPr lang="nl-NL" sz="1800">
                <a:solidFill>
                  <a:schemeClr val="tx2"/>
                </a:solidFill>
              </a:rPr>
              <a:t>7.	Ben gewoon stil wanneer docent zegt!</a:t>
            </a:r>
          </a:p>
          <a:p>
            <a:endParaRPr lang="nl-NL" sz="1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823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3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94F2A03-2E02-3C7F-2AB6-33F76FE254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548" b="13529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50" name="Rectangle 3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C2DF806-6880-D674-622E-503065013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endParaRPr lang="nl-NL" sz="40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5F4C8B-7BC9-2DDB-0E19-967A0437B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000"/>
          </a:p>
          <a:p>
            <a:pPr marL="0" indent="0">
              <a:buNone/>
            </a:pPr>
            <a:endParaRPr lang="nl-NL" sz="2000"/>
          </a:p>
          <a:p>
            <a:pPr marL="0" indent="0">
              <a:buNone/>
            </a:pPr>
            <a:endParaRPr lang="nl-NL" sz="2000"/>
          </a:p>
          <a:p>
            <a:pPr marL="0" indent="0">
              <a:buNone/>
            </a:pPr>
            <a:endParaRPr lang="nl-NL" sz="2000"/>
          </a:p>
          <a:p>
            <a:pPr marL="0" indent="0">
              <a:buNone/>
            </a:pPr>
            <a:endParaRPr lang="nl-NL" sz="2000"/>
          </a:p>
          <a:p>
            <a:pPr marL="0" indent="0">
              <a:buNone/>
            </a:pPr>
            <a:endParaRPr lang="nl-NL" sz="2000"/>
          </a:p>
          <a:p>
            <a:pPr marL="0" indent="0">
              <a:buNone/>
            </a:pPr>
            <a:r>
              <a:rPr lang="nl-NL" sz="2000"/>
              <a:t>                  gemaakt door:</a:t>
            </a:r>
          </a:p>
          <a:p>
            <a:pPr marL="0" indent="0">
              <a:buNone/>
            </a:pPr>
            <a:r>
              <a:rPr lang="nl-NL" sz="2000"/>
              <a:t> Yenthe, Suze, Elise, Liam, Job 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13324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256</Words>
  <Application>Microsoft Office PowerPoint</Application>
  <PresentationFormat>Widescreen</PresentationFormat>
  <Paragraphs>39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Kantoorthema</vt:lpstr>
      <vt:lpstr>Techniek klassenregels</vt:lpstr>
      <vt:lpstr>Klassenregels  </vt:lpstr>
      <vt:lpstr>Wat gaat er fout      </vt:lpstr>
      <vt:lpstr>Oplossingen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Techniek klassenregels</dc:title>
  <dc:creator>Yenthe Coolegem</dc:creator>
  <cp:lastModifiedBy>Yenthe Coolegem</cp:lastModifiedBy>
  <cp:revision>4</cp:revision>
  <dcterms:created xsi:type="dcterms:W3CDTF">2024-05-31T09:22:30Z</dcterms:created>
  <dcterms:modified xsi:type="dcterms:W3CDTF">2024-07-01T18:43:41Z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15030db-5b96-4a80-bef5-9bbf300e0d2e_Enabled">
    <vt:lpwstr>true</vt:lpwstr>
  </property>
  <property fmtid="{D5CDD505-2E9C-101B-9397-08002B2CF9AE}" pid="3" name="MSIP_Label_415030db-5b96-4a80-bef5-9bbf300e0d2e_SetDate">
    <vt:lpwstr>2024-05-31T09:35:46Z</vt:lpwstr>
  </property>
  <property fmtid="{D5CDD505-2E9C-101B-9397-08002B2CF9AE}" pid="4" name="MSIP_Label_415030db-5b96-4a80-bef5-9bbf300e0d2e_Method">
    <vt:lpwstr>Standard</vt:lpwstr>
  </property>
  <property fmtid="{D5CDD505-2E9C-101B-9397-08002B2CF9AE}" pid="5" name="MSIP_Label_415030db-5b96-4a80-bef5-9bbf300e0d2e_Name">
    <vt:lpwstr>General</vt:lpwstr>
  </property>
  <property fmtid="{D5CDD505-2E9C-101B-9397-08002B2CF9AE}" pid="6" name="MSIP_Label_415030db-5b96-4a80-bef5-9bbf300e0d2e_SiteId">
    <vt:lpwstr>9e9002aa-e50e-44b8-bb7a-021d21198024</vt:lpwstr>
  </property>
  <property fmtid="{D5CDD505-2E9C-101B-9397-08002B2CF9AE}" pid="7" name="MSIP_Label_415030db-5b96-4a80-bef5-9bbf300e0d2e_ActionId">
    <vt:lpwstr>e1b02d7a-66c7-4899-8c97-5c66dcf0a240</vt:lpwstr>
  </property>
  <property fmtid="{D5CDD505-2E9C-101B-9397-08002B2CF9AE}" pid="8" name="MSIP_Label_415030db-5b96-4a80-bef5-9bbf300e0d2e_ContentBits">
    <vt:lpwstr>0</vt:lpwstr>
  </property>
</Properties>
</file>