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07030B-9CA9-47C1-A30B-9ECD52E6BCC9}" v="123" dt="2024-05-31T10:01:55.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nno Corstiaans" userId="34f0428d-b8d6-41e9-b189-d231f1f9612b" providerId="ADAL" clId="{1F07030B-9CA9-47C1-A30B-9ECD52E6BCC9}"/>
    <pc:docChg chg="undo custSel addSld modSld">
      <pc:chgData name="Menno Corstiaans" userId="34f0428d-b8d6-41e9-b189-d231f1f9612b" providerId="ADAL" clId="{1F07030B-9CA9-47C1-A30B-9ECD52E6BCC9}" dt="2024-05-31T10:01:37.493" v="2092" actId="20577"/>
      <pc:docMkLst>
        <pc:docMk/>
      </pc:docMkLst>
      <pc:sldChg chg="addSp delSp modSp mod modMedia setBg addAnim delAnim">
        <pc:chgData name="Menno Corstiaans" userId="34f0428d-b8d6-41e9-b189-d231f1f9612b" providerId="ADAL" clId="{1F07030B-9CA9-47C1-A30B-9ECD52E6BCC9}" dt="2024-05-31T10:01:37.493" v="2092" actId="20577"/>
        <pc:sldMkLst>
          <pc:docMk/>
          <pc:sldMk cId="3275766409" sldId="256"/>
        </pc:sldMkLst>
        <pc:spChg chg="mod">
          <ac:chgData name="Menno Corstiaans" userId="34f0428d-b8d6-41e9-b189-d231f1f9612b" providerId="ADAL" clId="{1F07030B-9CA9-47C1-A30B-9ECD52E6BCC9}" dt="2024-05-31T09:57:31.720" v="1965" actId="26606"/>
          <ac:spMkLst>
            <pc:docMk/>
            <pc:sldMk cId="3275766409" sldId="256"/>
            <ac:spMk id="2" creationId="{155A92D2-3DF8-9393-FAB7-C76A8CF91840}"/>
          </ac:spMkLst>
        </pc:spChg>
        <pc:spChg chg="mod">
          <ac:chgData name="Menno Corstiaans" userId="34f0428d-b8d6-41e9-b189-d231f1f9612b" providerId="ADAL" clId="{1F07030B-9CA9-47C1-A30B-9ECD52E6BCC9}" dt="2024-05-31T10:01:37.493" v="2092" actId="20577"/>
          <ac:spMkLst>
            <pc:docMk/>
            <pc:sldMk cId="3275766409" sldId="256"/>
            <ac:spMk id="3" creationId="{310F00C7-02B5-6960-5358-5B47B8BA79DB}"/>
          </ac:spMkLst>
        </pc:spChg>
        <pc:spChg chg="add del">
          <ac:chgData name="Menno Corstiaans" userId="34f0428d-b8d6-41e9-b189-d231f1f9612b" providerId="ADAL" clId="{1F07030B-9CA9-47C1-A30B-9ECD52E6BCC9}" dt="2024-05-31T09:56:35.110" v="1948" actId="26606"/>
          <ac:spMkLst>
            <pc:docMk/>
            <pc:sldMk cId="3275766409" sldId="256"/>
            <ac:spMk id="8" creationId="{5A292AEA-2528-46C0-B426-95822B6141FB}"/>
          </ac:spMkLst>
        </pc:spChg>
        <pc:spChg chg="add del">
          <ac:chgData name="Menno Corstiaans" userId="34f0428d-b8d6-41e9-b189-d231f1f9612b" providerId="ADAL" clId="{1F07030B-9CA9-47C1-A30B-9ECD52E6BCC9}" dt="2024-05-31T09:57:08.728" v="1962" actId="26606"/>
          <ac:spMkLst>
            <pc:docMk/>
            <pc:sldMk cId="3275766409" sldId="256"/>
            <ac:spMk id="9" creationId="{E0AE394F-AFF1-4485-AF1F-7387A2F041AA}"/>
          </ac:spMkLst>
        </pc:spChg>
        <pc:spChg chg="add del">
          <ac:chgData name="Menno Corstiaans" userId="34f0428d-b8d6-41e9-b189-d231f1f9612b" providerId="ADAL" clId="{1F07030B-9CA9-47C1-A30B-9ECD52E6BCC9}" dt="2024-05-31T09:56:35.110" v="1948" actId="26606"/>
          <ac:spMkLst>
            <pc:docMk/>
            <pc:sldMk cId="3275766409" sldId="256"/>
            <ac:spMk id="10" creationId="{D8B7B198-E4DF-43CD-AD8C-199884323745}"/>
          </ac:spMkLst>
        </pc:spChg>
        <pc:spChg chg="add del">
          <ac:chgData name="Menno Corstiaans" userId="34f0428d-b8d6-41e9-b189-d231f1f9612b" providerId="ADAL" clId="{1F07030B-9CA9-47C1-A30B-9ECD52E6BCC9}" dt="2024-05-31T09:57:08.728" v="1962" actId="26606"/>
          <ac:spMkLst>
            <pc:docMk/>
            <pc:sldMk cId="3275766409" sldId="256"/>
            <ac:spMk id="11" creationId="{5683D043-25BB-4AC9-8130-641179672614}"/>
          </ac:spMkLst>
        </pc:spChg>
        <pc:spChg chg="add del">
          <ac:chgData name="Menno Corstiaans" userId="34f0428d-b8d6-41e9-b189-d231f1f9612b" providerId="ADAL" clId="{1F07030B-9CA9-47C1-A30B-9ECD52E6BCC9}" dt="2024-05-31T09:56:35.110" v="1948" actId="26606"/>
          <ac:spMkLst>
            <pc:docMk/>
            <pc:sldMk cId="3275766409" sldId="256"/>
            <ac:spMk id="12" creationId="{2BE67753-EA0E-4819-8D22-0B6600CF7231}"/>
          </ac:spMkLst>
        </pc:spChg>
        <pc:spChg chg="add del">
          <ac:chgData name="Menno Corstiaans" userId="34f0428d-b8d6-41e9-b189-d231f1f9612b" providerId="ADAL" clId="{1F07030B-9CA9-47C1-A30B-9ECD52E6BCC9}" dt="2024-05-31T09:57:08.728" v="1962" actId="26606"/>
          <ac:spMkLst>
            <pc:docMk/>
            <pc:sldMk cId="3275766409" sldId="256"/>
            <ac:spMk id="13" creationId="{AA61CCAC-6875-474C-8E9E-F57ABF078C2B}"/>
          </ac:spMkLst>
        </pc:spChg>
        <pc:spChg chg="add del">
          <ac:chgData name="Menno Corstiaans" userId="34f0428d-b8d6-41e9-b189-d231f1f9612b" providerId="ADAL" clId="{1F07030B-9CA9-47C1-A30B-9ECD52E6BCC9}" dt="2024-05-31T09:56:54.165" v="1953" actId="26606"/>
          <ac:spMkLst>
            <pc:docMk/>
            <pc:sldMk cId="3275766409" sldId="256"/>
            <ac:spMk id="18" creationId="{5BF4DF2C-F028-4921-9C23-41303F650A62}"/>
          </ac:spMkLst>
        </pc:spChg>
        <pc:spChg chg="add del">
          <ac:chgData name="Menno Corstiaans" userId="34f0428d-b8d6-41e9-b189-d231f1f9612b" providerId="ADAL" clId="{1F07030B-9CA9-47C1-A30B-9ECD52E6BCC9}" dt="2024-05-31T09:56:54.165" v="1953" actId="26606"/>
          <ac:spMkLst>
            <pc:docMk/>
            <pc:sldMk cId="3275766409" sldId="256"/>
            <ac:spMk id="20" creationId="{158B3569-73B2-4D05-8E95-886A6EE17F1F}"/>
          </ac:spMkLst>
        </pc:spChg>
        <pc:spChg chg="add del">
          <ac:chgData name="Menno Corstiaans" userId="34f0428d-b8d6-41e9-b189-d231f1f9612b" providerId="ADAL" clId="{1F07030B-9CA9-47C1-A30B-9ECD52E6BCC9}" dt="2024-05-31T09:57:01.703" v="1957" actId="26606"/>
          <ac:spMkLst>
            <pc:docMk/>
            <pc:sldMk cId="3275766409" sldId="256"/>
            <ac:spMk id="26" creationId="{CE1108CD-786E-4304-9504-9C5AD64829D2}"/>
          </ac:spMkLst>
        </pc:spChg>
        <pc:spChg chg="add del">
          <ac:chgData name="Menno Corstiaans" userId="34f0428d-b8d6-41e9-b189-d231f1f9612b" providerId="ADAL" clId="{1F07030B-9CA9-47C1-A30B-9ECD52E6BCC9}" dt="2024-05-31T09:56:58.200" v="1955" actId="26606"/>
          <ac:spMkLst>
            <pc:docMk/>
            <pc:sldMk cId="3275766409" sldId="256"/>
            <ac:spMk id="27" creationId="{19C9EAEA-39D0-4B0E-A0EB-51E7B26740B1}"/>
          </ac:spMkLst>
        </pc:spChg>
        <pc:spChg chg="add del">
          <ac:chgData name="Menno Corstiaans" userId="34f0428d-b8d6-41e9-b189-d231f1f9612b" providerId="ADAL" clId="{1F07030B-9CA9-47C1-A30B-9ECD52E6BCC9}" dt="2024-05-31T09:56:58.200" v="1955" actId="26606"/>
          <ac:spMkLst>
            <pc:docMk/>
            <pc:sldMk cId="3275766409" sldId="256"/>
            <ac:spMk id="28" creationId="{47942995-B07F-4636-9A06-C6A104B260A8}"/>
          </ac:spMkLst>
        </pc:spChg>
        <pc:spChg chg="add del">
          <ac:chgData name="Menno Corstiaans" userId="34f0428d-b8d6-41e9-b189-d231f1f9612b" providerId="ADAL" clId="{1F07030B-9CA9-47C1-A30B-9ECD52E6BCC9}" dt="2024-05-31T09:56:58.200" v="1955" actId="26606"/>
          <ac:spMkLst>
            <pc:docMk/>
            <pc:sldMk cId="3275766409" sldId="256"/>
            <ac:spMk id="33" creationId="{B81933D1-5615-42C7-9C0B-4EB7105CCE2D}"/>
          </ac:spMkLst>
        </pc:spChg>
        <pc:spChg chg="add del">
          <ac:chgData name="Menno Corstiaans" userId="34f0428d-b8d6-41e9-b189-d231f1f9612b" providerId="ADAL" clId="{1F07030B-9CA9-47C1-A30B-9ECD52E6BCC9}" dt="2024-05-31T09:57:01.703" v="1957" actId="26606"/>
          <ac:spMkLst>
            <pc:docMk/>
            <pc:sldMk cId="3275766409" sldId="256"/>
            <ac:spMk id="35" creationId="{55C6F499-7DD3-40AC-AC5E-26D67FCAEA30}"/>
          </ac:spMkLst>
        </pc:spChg>
        <pc:spChg chg="add del">
          <ac:chgData name="Menno Corstiaans" userId="34f0428d-b8d6-41e9-b189-d231f1f9612b" providerId="ADAL" clId="{1F07030B-9CA9-47C1-A30B-9ECD52E6BCC9}" dt="2024-05-31T09:57:01.703" v="1957" actId="26606"/>
          <ac:spMkLst>
            <pc:docMk/>
            <pc:sldMk cId="3275766409" sldId="256"/>
            <ac:spMk id="36" creationId="{2CF7CF5F-D747-47B3-80B1-8392750446C6}"/>
          </ac:spMkLst>
        </pc:spChg>
        <pc:spChg chg="add del">
          <ac:chgData name="Menno Corstiaans" userId="34f0428d-b8d6-41e9-b189-d231f1f9612b" providerId="ADAL" clId="{1F07030B-9CA9-47C1-A30B-9ECD52E6BCC9}" dt="2024-05-31T09:57:01.703" v="1957" actId="26606"/>
          <ac:spMkLst>
            <pc:docMk/>
            <pc:sldMk cId="3275766409" sldId="256"/>
            <ac:spMk id="37" creationId="{820B6604-1FF9-43F5-AC47-3D41CB2F563B}"/>
          </ac:spMkLst>
        </pc:spChg>
        <pc:spChg chg="add del">
          <ac:chgData name="Menno Corstiaans" userId="34f0428d-b8d6-41e9-b189-d231f1f9612b" providerId="ADAL" clId="{1F07030B-9CA9-47C1-A30B-9ECD52E6BCC9}" dt="2024-05-31T09:57:01.703" v="1957" actId="26606"/>
          <ac:spMkLst>
            <pc:docMk/>
            <pc:sldMk cId="3275766409" sldId="256"/>
            <ac:spMk id="38" creationId="{5912B5B1-BC40-4CD1-8541-549C583431ED}"/>
          </ac:spMkLst>
        </pc:spChg>
        <pc:spChg chg="add del">
          <ac:chgData name="Menno Corstiaans" userId="34f0428d-b8d6-41e9-b189-d231f1f9612b" providerId="ADAL" clId="{1F07030B-9CA9-47C1-A30B-9ECD52E6BCC9}" dt="2024-05-31T09:57:01.703" v="1957" actId="26606"/>
          <ac:spMkLst>
            <pc:docMk/>
            <pc:sldMk cId="3275766409" sldId="256"/>
            <ac:spMk id="39" creationId="{E252BF65-A104-4DD3-8D54-285294DCC0C7}"/>
          </ac:spMkLst>
        </pc:spChg>
        <pc:spChg chg="add del">
          <ac:chgData name="Menno Corstiaans" userId="34f0428d-b8d6-41e9-b189-d231f1f9612b" providerId="ADAL" clId="{1F07030B-9CA9-47C1-A30B-9ECD52E6BCC9}" dt="2024-05-31T09:57:07.749" v="1959" actId="26606"/>
          <ac:spMkLst>
            <pc:docMk/>
            <pc:sldMk cId="3275766409" sldId="256"/>
            <ac:spMk id="41" creationId="{73BCEA90-F7D5-4EC1-9BE2-5A49A20F4B1D}"/>
          </ac:spMkLst>
        </pc:spChg>
        <pc:spChg chg="add del">
          <ac:chgData name="Menno Corstiaans" userId="34f0428d-b8d6-41e9-b189-d231f1f9612b" providerId="ADAL" clId="{1F07030B-9CA9-47C1-A30B-9ECD52E6BCC9}" dt="2024-05-31T09:57:07.749" v="1959" actId="26606"/>
          <ac:spMkLst>
            <pc:docMk/>
            <pc:sldMk cId="3275766409" sldId="256"/>
            <ac:spMk id="42" creationId="{9848F91B-FA65-4A06-A177-8CCF7EBC8631}"/>
          </ac:spMkLst>
        </pc:spChg>
        <pc:spChg chg="add del">
          <ac:chgData name="Menno Corstiaans" userId="34f0428d-b8d6-41e9-b189-d231f1f9612b" providerId="ADAL" clId="{1F07030B-9CA9-47C1-A30B-9ECD52E6BCC9}" dt="2024-05-31T09:57:07.749" v="1959" actId="26606"/>
          <ac:spMkLst>
            <pc:docMk/>
            <pc:sldMk cId="3275766409" sldId="256"/>
            <ac:spMk id="43" creationId="{2CF7CF5F-D747-47B3-80B1-8392750446C6}"/>
          </ac:spMkLst>
        </pc:spChg>
        <pc:spChg chg="add del">
          <ac:chgData name="Menno Corstiaans" userId="34f0428d-b8d6-41e9-b189-d231f1f9612b" providerId="ADAL" clId="{1F07030B-9CA9-47C1-A30B-9ECD52E6BCC9}" dt="2024-05-31T09:57:07.749" v="1959" actId="26606"/>
          <ac:spMkLst>
            <pc:docMk/>
            <pc:sldMk cId="3275766409" sldId="256"/>
            <ac:spMk id="44" creationId="{820B6604-1FF9-43F5-AC47-3D41CB2F563B}"/>
          </ac:spMkLst>
        </pc:spChg>
        <pc:spChg chg="add del">
          <ac:chgData name="Menno Corstiaans" userId="34f0428d-b8d6-41e9-b189-d231f1f9612b" providerId="ADAL" clId="{1F07030B-9CA9-47C1-A30B-9ECD52E6BCC9}" dt="2024-05-31T09:57:07.749" v="1959" actId="26606"/>
          <ac:spMkLst>
            <pc:docMk/>
            <pc:sldMk cId="3275766409" sldId="256"/>
            <ac:spMk id="45" creationId="{D98779F6-5395-4B82-BDCB-4ADF6A5BB9E5}"/>
          </ac:spMkLst>
        </pc:spChg>
        <pc:spChg chg="add del">
          <ac:chgData name="Menno Corstiaans" userId="34f0428d-b8d6-41e9-b189-d231f1f9612b" providerId="ADAL" clId="{1F07030B-9CA9-47C1-A30B-9ECD52E6BCC9}" dt="2024-05-31T09:57:07.749" v="1959" actId="26606"/>
          <ac:spMkLst>
            <pc:docMk/>
            <pc:sldMk cId="3275766409" sldId="256"/>
            <ac:spMk id="46" creationId="{CE1108CD-786E-4304-9504-9C5AD64829D2}"/>
          </ac:spMkLst>
        </pc:spChg>
        <pc:spChg chg="add del">
          <ac:chgData name="Menno Corstiaans" userId="34f0428d-b8d6-41e9-b189-d231f1f9612b" providerId="ADAL" clId="{1F07030B-9CA9-47C1-A30B-9ECD52E6BCC9}" dt="2024-05-31T09:57:07.749" v="1959" actId="26606"/>
          <ac:spMkLst>
            <pc:docMk/>
            <pc:sldMk cId="3275766409" sldId="256"/>
            <ac:spMk id="47" creationId="{C70191CD-D48F-4F7A-8077-0380603A29E2}"/>
          </ac:spMkLst>
        </pc:spChg>
        <pc:spChg chg="add del">
          <ac:chgData name="Menno Corstiaans" userId="34f0428d-b8d6-41e9-b189-d231f1f9612b" providerId="ADAL" clId="{1F07030B-9CA9-47C1-A30B-9ECD52E6BCC9}" dt="2024-05-31T09:57:08.722" v="1961" actId="26606"/>
          <ac:spMkLst>
            <pc:docMk/>
            <pc:sldMk cId="3275766409" sldId="256"/>
            <ac:spMk id="49" creationId="{94714483-7072-431F-9DBE-87F44E4D44BC}"/>
          </ac:spMkLst>
        </pc:spChg>
        <pc:spChg chg="add del">
          <ac:chgData name="Menno Corstiaans" userId="34f0428d-b8d6-41e9-b189-d231f1f9612b" providerId="ADAL" clId="{1F07030B-9CA9-47C1-A30B-9ECD52E6BCC9}" dt="2024-05-31T09:57:08.722" v="1961" actId="26606"/>
          <ac:spMkLst>
            <pc:docMk/>
            <pc:sldMk cId="3275766409" sldId="256"/>
            <ac:spMk id="50" creationId="{495892E1-F4A5-4991-AC52-4F417B14A2A2}"/>
          </ac:spMkLst>
        </pc:spChg>
        <pc:spChg chg="add del">
          <ac:chgData name="Menno Corstiaans" userId="34f0428d-b8d6-41e9-b189-d231f1f9612b" providerId="ADAL" clId="{1F07030B-9CA9-47C1-A30B-9ECD52E6BCC9}" dt="2024-05-31T09:57:08.722" v="1961" actId="26606"/>
          <ac:spMkLst>
            <pc:docMk/>
            <pc:sldMk cId="3275766409" sldId="256"/>
            <ac:spMk id="57" creationId="{E2683E3F-F855-4549-84F8-42064EC0F247}"/>
          </ac:spMkLst>
        </pc:spChg>
        <pc:spChg chg="add del">
          <ac:chgData name="Menno Corstiaans" userId="34f0428d-b8d6-41e9-b189-d231f1f9612b" providerId="ADAL" clId="{1F07030B-9CA9-47C1-A30B-9ECD52E6BCC9}" dt="2024-05-31T09:57:08.722" v="1961" actId="26606"/>
          <ac:spMkLst>
            <pc:docMk/>
            <pc:sldMk cId="3275766409" sldId="256"/>
            <ac:spMk id="61" creationId="{832F3179-0CD5-40C8-9939-D8355006F7BA}"/>
          </ac:spMkLst>
        </pc:spChg>
        <pc:spChg chg="add del">
          <ac:chgData name="Menno Corstiaans" userId="34f0428d-b8d6-41e9-b189-d231f1f9612b" providerId="ADAL" clId="{1F07030B-9CA9-47C1-A30B-9ECD52E6BCC9}" dt="2024-05-31T09:57:17.264" v="1963" actId="26606"/>
          <ac:spMkLst>
            <pc:docMk/>
            <pc:sldMk cId="3275766409" sldId="256"/>
            <ac:spMk id="67" creationId="{5BF4DF2C-F028-4921-9C23-41303F650A62}"/>
          </ac:spMkLst>
        </pc:spChg>
        <pc:spChg chg="add del">
          <ac:chgData name="Menno Corstiaans" userId="34f0428d-b8d6-41e9-b189-d231f1f9612b" providerId="ADAL" clId="{1F07030B-9CA9-47C1-A30B-9ECD52E6BCC9}" dt="2024-05-31T09:57:17.264" v="1963" actId="26606"/>
          <ac:spMkLst>
            <pc:docMk/>
            <pc:sldMk cId="3275766409" sldId="256"/>
            <ac:spMk id="68" creationId="{158B3569-73B2-4D05-8E95-886A6EE17F1F}"/>
          </ac:spMkLst>
        </pc:spChg>
        <pc:spChg chg="add del">
          <ac:chgData name="Menno Corstiaans" userId="34f0428d-b8d6-41e9-b189-d231f1f9612b" providerId="ADAL" clId="{1F07030B-9CA9-47C1-A30B-9ECD52E6BCC9}" dt="2024-05-31T09:57:31.720" v="1965" actId="26606"/>
          <ac:spMkLst>
            <pc:docMk/>
            <pc:sldMk cId="3275766409" sldId="256"/>
            <ac:spMk id="77" creationId="{80E5FECD-C9FF-49B3-B1FD-6B2D855C4AD5}"/>
          </ac:spMkLst>
        </pc:spChg>
        <pc:spChg chg="add del">
          <ac:chgData name="Menno Corstiaans" userId="34f0428d-b8d6-41e9-b189-d231f1f9612b" providerId="ADAL" clId="{1F07030B-9CA9-47C1-A30B-9ECD52E6BCC9}" dt="2024-05-31T09:57:31.720" v="1965" actId="26606"/>
          <ac:spMkLst>
            <pc:docMk/>
            <pc:sldMk cId="3275766409" sldId="256"/>
            <ac:spMk id="79" creationId="{F5569EEC-E12F-4856-B407-02B2813A4AA5}"/>
          </ac:spMkLst>
        </pc:spChg>
        <pc:spChg chg="add del">
          <ac:chgData name="Menno Corstiaans" userId="34f0428d-b8d6-41e9-b189-d231f1f9612b" providerId="ADAL" clId="{1F07030B-9CA9-47C1-A30B-9ECD52E6BCC9}" dt="2024-05-31T09:57:31.720" v="1965" actId="26606"/>
          <ac:spMkLst>
            <pc:docMk/>
            <pc:sldMk cId="3275766409" sldId="256"/>
            <ac:spMk id="81" creationId="{CF860788-3A6A-45A3-B3F1-06F159665603}"/>
          </ac:spMkLst>
        </pc:spChg>
        <pc:spChg chg="add del">
          <ac:chgData name="Menno Corstiaans" userId="34f0428d-b8d6-41e9-b189-d231f1f9612b" providerId="ADAL" clId="{1F07030B-9CA9-47C1-A30B-9ECD52E6BCC9}" dt="2024-05-31T09:57:31.720" v="1965" actId="26606"/>
          <ac:spMkLst>
            <pc:docMk/>
            <pc:sldMk cId="3275766409" sldId="256"/>
            <ac:spMk id="83" creationId="{DF1E3393-B852-4883-B778-ED3525112942}"/>
          </ac:spMkLst>
        </pc:spChg>
        <pc:spChg chg="add del">
          <ac:chgData name="Menno Corstiaans" userId="34f0428d-b8d6-41e9-b189-d231f1f9612b" providerId="ADAL" clId="{1F07030B-9CA9-47C1-A30B-9ECD52E6BCC9}" dt="2024-05-31T09:57:31.720" v="1965" actId="26606"/>
          <ac:spMkLst>
            <pc:docMk/>
            <pc:sldMk cId="3275766409" sldId="256"/>
            <ac:spMk id="85" creationId="{39853D09-4205-4CC7-83EB-288E886AC9E4}"/>
          </ac:spMkLst>
        </pc:spChg>
        <pc:spChg chg="add del">
          <ac:chgData name="Menno Corstiaans" userId="34f0428d-b8d6-41e9-b189-d231f1f9612b" providerId="ADAL" clId="{1F07030B-9CA9-47C1-A30B-9ECD52E6BCC9}" dt="2024-05-31T09:57:31.720" v="1965" actId="26606"/>
          <ac:spMkLst>
            <pc:docMk/>
            <pc:sldMk cId="3275766409" sldId="256"/>
            <ac:spMk id="87" creationId="{0D040B79-3E73-4A31-840D-D6B9C9FDFC46}"/>
          </ac:spMkLst>
        </pc:spChg>
        <pc:spChg chg="add del">
          <ac:chgData name="Menno Corstiaans" userId="34f0428d-b8d6-41e9-b189-d231f1f9612b" providerId="ADAL" clId="{1F07030B-9CA9-47C1-A30B-9ECD52E6BCC9}" dt="2024-05-31T09:57:31.720" v="1965" actId="26606"/>
          <ac:spMkLst>
            <pc:docMk/>
            <pc:sldMk cId="3275766409" sldId="256"/>
            <ac:spMk id="89" creationId="{156C6AE5-3F8B-42AC-9EA4-1B686A11E93F}"/>
          </ac:spMkLst>
        </pc:spChg>
        <pc:spChg chg="add">
          <ac:chgData name="Menno Corstiaans" userId="34f0428d-b8d6-41e9-b189-d231f1f9612b" providerId="ADAL" clId="{1F07030B-9CA9-47C1-A30B-9ECD52E6BCC9}" dt="2024-05-31T09:57:31.720" v="1965" actId="26606"/>
          <ac:spMkLst>
            <pc:docMk/>
            <pc:sldMk cId="3275766409" sldId="256"/>
            <ac:spMk id="94" creationId="{8F9CBE3F-79A8-4F8F-88D9-DAD03D0D281F}"/>
          </ac:spMkLst>
        </pc:spChg>
        <pc:spChg chg="add">
          <ac:chgData name="Menno Corstiaans" userId="34f0428d-b8d6-41e9-b189-d231f1f9612b" providerId="ADAL" clId="{1F07030B-9CA9-47C1-A30B-9ECD52E6BCC9}" dt="2024-05-31T09:57:31.720" v="1965" actId="26606"/>
          <ac:spMkLst>
            <pc:docMk/>
            <pc:sldMk cId="3275766409" sldId="256"/>
            <ac:spMk id="96" creationId="{508BEF50-7B1E-49A4-BC19-5F4F1D755E64}"/>
          </ac:spMkLst>
        </pc:spChg>
        <pc:spChg chg="add">
          <ac:chgData name="Menno Corstiaans" userId="34f0428d-b8d6-41e9-b189-d231f1f9612b" providerId="ADAL" clId="{1F07030B-9CA9-47C1-A30B-9ECD52E6BCC9}" dt="2024-05-31T09:57:31.720" v="1965" actId="26606"/>
          <ac:spMkLst>
            <pc:docMk/>
            <pc:sldMk cId="3275766409" sldId="256"/>
            <ac:spMk id="98" creationId="{C5CB530E-515E-412C-9DF1-5F8FFBD6F383}"/>
          </ac:spMkLst>
        </pc:spChg>
        <pc:spChg chg="add">
          <ac:chgData name="Menno Corstiaans" userId="34f0428d-b8d6-41e9-b189-d231f1f9612b" providerId="ADAL" clId="{1F07030B-9CA9-47C1-A30B-9ECD52E6BCC9}" dt="2024-05-31T09:57:31.720" v="1965" actId="26606"/>
          <ac:spMkLst>
            <pc:docMk/>
            <pc:sldMk cId="3275766409" sldId="256"/>
            <ac:spMk id="100" creationId="{AEA7509D-F04F-40CB-A0B3-EEF16499CC9F}"/>
          </ac:spMkLst>
        </pc:spChg>
        <pc:spChg chg="add">
          <ac:chgData name="Menno Corstiaans" userId="34f0428d-b8d6-41e9-b189-d231f1f9612b" providerId="ADAL" clId="{1F07030B-9CA9-47C1-A30B-9ECD52E6BCC9}" dt="2024-05-31T09:57:31.720" v="1965" actId="26606"/>
          <ac:spMkLst>
            <pc:docMk/>
            <pc:sldMk cId="3275766409" sldId="256"/>
            <ac:spMk id="102" creationId="{C39ADB8F-D187-49D7-BDCF-C1B6DC727068}"/>
          </ac:spMkLst>
        </pc:spChg>
        <pc:spChg chg="add">
          <ac:chgData name="Menno Corstiaans" userId="34f0428d-b8d6-41e9-b189-d231f1f9612b" providerId="ADAL" clId="{1F07030B-9CA9-47C1-A30B-9ECD52E6BCC9}" dt="2024-05-31T09:57:31.720" v="1965" actId="26606"/>
          <ac:spMkLst>
            <pc:docMk/>
            <pc:sldMk cId="3275766409" sldId="256"/>
            <ac:spMk id="104" creationId="{712D4376-A578-4FF1-94FC-245E7A6A489F}"/>
          </ac:spMkLst>
        </pc:spChg>
        <pc:spChg chg="add">
          <ac:chgData name="Menno Corstiaans" userId="34f0428d-b8d6-41e9-b189-d231f1f9612b" providerId="ADAL" clId="{1F07030B-9CA9-47C1-A30B-9ECD52E6BCC9}" dt="2024-05-31T09:57:31.720" v="1965" actId="26606"/>
          <ac:spMkLst>
            <pc:docMk/>
            <pc:sldMk cId="3275766409" sldId="256"/>
            <ac:spMk id="106" creationId="{3FBAD350-5664-4811-A208-657FB882D350}"/>
          </ac:spMkLst>
        </pc:spChg>
        <pc:grpChg chg="add del">
          <ac:chgData name="Menno Corstiaans" userId="34f0428d-b8d6-41e9-b189-d231f1f9612b" providerId="ADAL" clId="{1F07030B-9CA9-47C1-A30B-9ECD52E6BCC9}" dt="2024-05-31T09:56:35.110" v="1948" actId="26606"/>
          <ac:grpSpMkLst>
            <pc:docMk/>
            <pc:sldMk cId="3275766409" sldId="256"/>
            <ac:grpSpMk id="14" creationId="{D76D63AC-0421-45EC-B383-E79A61A78C6B}"/>
          </ac:grpSpMkLst>
        </pc:grpChg>
        <pc:grpChg chg="add del">
          <ac:chgData name="Menno Corstiaans" userId="34f0428d-b8d6-41e9-b189-d231f1f9612b" providerId="ADAL" clId="{1F07030B-9CA9-47C1-A30B-9ECD52E6BCC9}" dt="2024-05-31T09:56:35.110" v="1948" actId="26606"/>
          <ac:grpSpMkLst>
            <pc:docMk/>
            <pc:sldMk cId="3275766409" sldId="256"/>
            <ac:grpSpMk id="23" creationId="{87F87F1B-42BA-4AC7-A4E2-41544DDB2CE3}"/>
          </ac:grpSpMkLst>
        </pc:grpChg>
        <pc:grpChg chg="add del">
          <ac:chgData name="Menno Corstiaans" userId="34f0428d-b8d6-41e9-b189-d231f1f9612b" providerId="ADAL" clId="{1F07030B-9CA9-47C1-A30B-9ECD52E6BCC9}" dt="2024-05-31T09:56:54.165" v="1953" actId="26606"/>
          <ac:grpSpMkLst>
            <pc:docMk/>
            <pc:sldMk cId="3275766409" sldId="256"/>
            <ac:grpSpMk id="24" creationId="{892B7B61-D701-474B-AE8F-EA238B550A78}"/>
          </ac:grpSpMkLst>
        </pc:grpChg>
        <pc:grpChg chg="add del">
          <ac:chgData name="Menno Corstiaans" userId="34f0428d-b8d6-41e9-b189-d231f1f9612b" providerId="ADAL" clId="{1F07030B-9CA9-47C1-A30B-9ECD52E6BCC9}" dt="2024-05-31T09:56:35.110" v="1948" actId="26606"/>
          <ac:grpSpMkLst>
            <pc:docMk/>
            <pc:sldMk cId="3275766409" sldId="256"/>
            <ac:grpSpMk id="29" creationId="{967346A5-7569-4F15-AB5D-BE3DADF192C0}"/>
          </ac:grpSpMkLst>
        </pc:grpChg>
        <pc:grpChg chg="add del">
          <ac:chgData name="Menno Corstiaans" userId="34f0428d-b8d6-41e9-b189-d231f1f9612b" providerId="ADAL" clId="{1F07030B-9CA9-47C1-A30B-9ECD52E6BCC9}" dt="2024-05-31T09:56:58.200" v="1955" actId="26606"/>
          <ac:grpSpMkLst>
            <pc:docMk/>
            <pc:sldMk cId="3275766409" sldId="256"/>
            <ac:grpSpMk id="30" creationId="{032D8612-31EB-44CF-A1D0-14FD4C705424}"/>
          </ac:grpSpMkLst>
        </pc:grpChg>
        <pc:grpChg chg="add del">
          <ac:chgData name="Menno Corstiaans" userId="34f0428d-b8d6-41e9-b189-d231f1f9612b" providerId="ADAL" clId="{1F07030B-9CA9-47C1-A30B-9ECD52E6BCC9}" dt="2024-05-31T09:57:08.722" v="1961" actId="26606"/>
          <ac:grpSpMkLst>
            <pc:docMk/>
            <pc:sldMk cId="3275766409" sldId="256"/>
            <ac:grpSpMk id="32" creationId="{8FC90B1E-0223-4440-AF22-8F32F6F0C7D2}"/>
          </ac:grpSpMkLst>
        </pc:grpChg>
        <pc:grpChg chg="add del">
          <ac:chgData name="Menno Corstiaans" userId="34f0428d-b8d6-41e9-b189-d231f1f9612b" providerId="ADAL" clId="{1F07030B-9CA9-47C1-A30B-9ECD52E6BCC9}" dt="2024-05-31T09:57:08.722" v="1961" actId="26606"/>
          <ac:grpSpMkLst>
            <pc:docMk/>
            <pc:sldMk cId="3275766409" sldId="256"/>
            <ac:grpSpMk id="40" creationId="{11CE155D-684B-4F5E-B835-C52765E310E7}"/>
          </ac:grpSpMkLst>
        </pc:grpChg>
        <pc:grpChg chg="add del">
          <ac:chgData name="Menno Corstiaans" userId="34f0428d-b8d6-41e9-b189-d231f1f9612b" providerId="ADAL" clId="{1F07030B-9CA9-47C1-A30B-9ECD52E6BCC9}" dt="2024-05-31T09:57:08.722" v="1961" actId="26606"/>
          <ac:grpSpMkLst>
            <pc:docMk/>
            <pc:sldMk cId="3275766409" sldId="256"/>
            <ac:grpSpMk id="51" creationId="{ACF597F8-76AA-44FA-8E6A-06223B66C0DD}"/>
          </ac:grpSpMkLst>
        </pc:grpChg>
        <pc:grpChg chg="add del">
          <ac:chgData name="Menno Corstiaans" userId="34f0428d-b8d6-41e9-b189-d231f1f9612b" providerId="ADAL" clId="{1F07030B-9CA9-47C1-A30B-9ECD52E6BCC9}" dt="2024-05-31T09:57:17.264" v="1963" actId="26606"/>
          <ac:grpSpMkLst>
            <pc:docMk/>
            <pc:sldMk cId="3275766409" sldId="256"/>
            <ac:grpSpMk id="70" creationId="{892B7B61-D701-474B-AE8F-EA238B550A78}"/>
          </ac:grpSpMkLst>
        </pc:grpChg>
        <pc:picChg chg="add del mod ord">
          <ac:chgData name="Menno Corstiaans" userId="34f0428d-b8d6-41e9-b189-d231f1f9612b" providerId="ADAL" clId="{1F07030B-9CA9-47C1-A30B-9ECD52E6BCC9}" dt="2024-05-31T09:57:26.323" v="1964" actId="478"/>
          <ac:picMkLst>
            <pc:docMk/>
            <pc:sldMk cId="3275766409" sldId="256"/>
            <ac:picMk id="5" creationId="{A0701E1F-68E2-200C-1112-25D27CC57B07}"/>
          </ac:picMkLst>
        </pc:picChg>
        <pc:cxnChg chg="add del">
          <ac:chgData name="Menno Corstiaans" userId="34f0428d-b8d6-41e9-b189-d231f1f9612b" providerId="ADAL" clId="{1F07030B-9CA9-47C1-A30B-9ECD52E6BCC9}" dt="2024-05-31T09:56:54.165" v="1953" actId="26606"/>
          <ac:cxnSpMkLst>
            <pc:docMk/>
            <pc:sldMk cId="3275766409" sldId="256"/>
            <ac:cxnSpMk id="22" creationId="{56020367-4FD5-4596-8E10-C5F095CD8DBF}"/>
          </ac:cxnSpMkLst>
        </pc:cxnChg>
        <pc:cxnChg chg="add del">
          <ac:chgData name="Menno Corstiaans" userId="34f0428d-b8d6-41e9-b189-d231f1f9612b" providerId="ADAL" clId="{1F07030B-9CA9-47C1-A30B-9ECD52E6BCC9}" dt="2024-05-31T09:57:17.264" v="1963" actId="26606"/>
          <ac:cxnSpMkLst>
            <pc:docMk/>
            <pc:sldMk cId="3275766409" sldId="256"/>
            <ac:cxnSpMk id="69" creationId="{56020367-4FD5-4596-8E10-C5F095CD8DBF}"/>
          </ac:cxnSpMkLst>
        </pc:cxnChg>
        <pc:cxnChg chg="add">
          <ac:chgData name="Menno Corstiaans" userId="34f0428d-b8d6-41e9-b189-d231f1f9612b" providerId="ADAL" clId="{1F07030B-9CA9-47C1-A30B-9ECD52E6BCC9}" dt="2024-05-31T09:57:31.720" v="1965" actId="26606"/>
          <ac:cxnSpMkLst>
            <pc:docMk/>
            <pc:sldMk cId="3275766409" sldId="256"/>
            <ac:cxnSpMk id="108" creationId="{56020367-4FD5-4596-8E10-C5F095CD8DBF}"/>
          </ac:cxnSpMkLst>
        </pc:cxnChg>
      </pc:sldChg>
      <pc:sldChg chg="addSp delSp modSp new mod setBg">
        <pc:chgData name="Menno Corstiaans" userId="34f0428d-b8d6-41e9-b189-d231f1f9612b" providerId="ADAL" clId="{1F07030B-9CA9-47C1-A30B-9ECD52E6BCC9}" dt="2024-05-31T09:59:37.951" v="1973" actId="14100"/>
        <pc:sldMkLst>
          <pc:docMk/>
          <pc:sldMk cId="1465374808" sldId="257"/>
        </pc:sldMkLst>
        <pc:spChg chg="mod">
          <ac:chgData name="Menno Corstiaans" userId="34f0428d-b8d6-41e9-b189-d231f1f9612b" providerId="ADAL" clId="{1F07030B-9CA9-47C1-A30B-9ECD52E6BCC9}" dt="2024-05-31T09:59:33.882" v="1972" actId="26606"/>
          <ac:spMkLst>
            <pc:docMk/>
            <pc:sldMk cId="1465374808" sldId="257"/>
            <ac:spMk id="2" creationId="{7214F983-28CE-2DB2-25F2-6587FA76C3C5}"/>
          </ac:spMkLst>
        </pc:spChg>
        <pc:spChg chg="mod ord">
          <ac:chgData name="Menno Corstiaans" userId="34f0428d-b8d6-41e9-b189-d231f1f9612b" providerId="ADAL" clId="{1F07030B-9CA9-47C1-A30B-9ECD52E6BCC9}" dt="2024-05-31T09:59:33.882" v="1972" actId="26606"/>
          <ac:spMkLst>
            <pc:docMk/>
            <pc:sldMk cId="1465374808" sldId="257"/>
            <ac:spMk id="3" creationId="{B1FBF8F9-44F8-611D-E35D-C610E210575E}"/>
          </ac:spMkLst>
        </pc:spChg>
        <pc:spChg chg="add del">
          <ac:chgData name="Menno Corstiaans" userId="34f0428d-b8d6-41e9-b189-d231f1f9612b" providerId="ADAL" clId="{1F07030B-9CA9-47C1-A30B-9ECD52E6BCC9}" dt="2024-05-31T09:56:17.026" v="1941" actId="26606"/>
          <ac:spMkLst>
            <pc:docMk/>
            <pc:sldMk cId="1465374808" sldId="257"/>
            <ac:spMk id="8" creationId="{D038248A-211C-4EEC-8401-C761B929FB52}"/>
          </ac:spMkLst>
        </pc:spChg>
        <pc:spChg chg="add del">
          <ac:chgData name="Menno Corstiaans" userId="34f0428d-b8d6-41e9-b189-d231f1f9612b" providerId="ADAL" clId="{1F07030B-9CA9-47C1-A30B-9ECD52E6BCC9}" dt="2024-05-31T09:56:17.026" v="1941" actId="26606"/>
          <ac:spMkLst>
            <pc:docMk/>
            <pc:sldMk cId="1465374808" sldId="257"/>
            <ac:spMk id="10" creationId="{C30A849F-66D9-40C8-BEC8-35AFF8F4568F}"/>
          </ac:spMkLst>
        </pc:spChg>
        <pc:spChg chg="add del">
          <ac:chgData name="Menno Corstiaans" userId="34f0428d-b8d6-41e9-b189-d231f1f9612b" providerId="ADAL" clId="{1F07030B-9CA9-47C1-A30B-9ECD52E6BCC9}" dt="2024-05-31T09:56:19.760" v="1943" actId="26606"/>
          <ac:spMkLst>
            <pc:docMk/>
            <pc:sldMk cId="1465374808" sldId="257"/>
            <ac:spMk id="24" creationId="{43C823D3-D619-407C-89E0-C6F6B1E7A42A}"/>
          </ac:spMkLst>
        </pc:spChg>
        <pc:spChg chg="add del">
          <ac:chgData name="Menno Corstiaans" userId="34f0428d-b8d6-41e9-b189-d231f1f9612b" providerId="ADAL" clId="{1F07030B-9CA9-47C1-A30B-9ECD52E6BCC9}" dt="2024-05-31T09:56:19.760" v="1943" actId="26606"/>
          <ac:spMkLst>
            <pc:docMk/>
            <pc:sldMk cId="1465374808" sldId="257"/>
            <ac:spMk id="25" creationId="{047F8E3E-2FFA-4A0F-B3C7-E57ADDCFB415}"/>
          </ac:spMkLst>
        </pc:spChg>
        <pc:spChg chg="add del">
          <ac:chgData name="Menno Corstiaans" userId="34f0428d-b8d6-41e9-b189-d231f1f9612b" providerId="ADAL" clId="{1F07030B-9CA9-47C1-A30B-9ECD52E6BCC9}" dt="2024-05-31T09:59:33.882" v="1972" actId="26606"/>
          <ac:spMkLst>
            <pc:docMk/>
            <pc:sldMk cId="1465374808" sldId="257"/>
            <ac:spMk id="37" creationId="{FA3C7DEA-BCC2-4295-8850-147993296189}"/>
          </ac:spMkLst>
        </pc:spChg>
        <pc:spChg chg="add del">
          <ac:chgData name="Menno Corstiaans" userId="34f0428d-b8d6-41e9-b189-d231f1f9612b" providerId="ADAL" clId="{1F07030B-9CA9-47C1-A30B-9ECD52E6BCC9}" dt="2024-05-31T09:59:33.882" v="1972" actId="26606"/>
          <ac:spMkLst>
            <pc:docMk/>
            <pc:sldMk cId="1465374808" sldId="257"/>
            <ac:spMk id="38" creationId="{C289949D-B9F6-468A-86FE-2694DC5AE773}"/>
          </ac:spMkLst>
        </pc:spChg>
        <pc:spChg chg="add del">
          <ac:chgData name="Menno Corstiaans" userId="34f0428d-b8d6-41e9-b189-d231f1f9612b" providerId="ADAL" clId="{1F07030B-9CA9-47C1-A30B-9ECD52E6BCC9}" dt="2024-05-31T09:59:33.827" v="1971" actId="26606"/>
          <ac:spMkLst>
            <pc:docMk/>
            <pc:sldMk cId="1465374808" sldId="257"/>
            <ac:spMk id="2055" creationId="{A2679492-7988-4050-9056-542444452411}"/>
          </ac:spMkLst>
        </pc:spChg>
        <pc:spChg chg="add del">
          <ac:chgData name="Menno Corstiaans" userId="34f0428d-b8d6-41e9-b189-d231f1f9612b" providerId="ADAL" clId="{1F07030B-9CA9-47C1-A30B-9ECD52E6BCC9}" dt="2024-05-31T09:59:33.827" v="1971" actId="26606"/>
          <ac:spMkLst>
            <pc:docMk/>
            <pc:sldMk cId="1465374808" sldId="257"/>
            <ac:spMk id="2057" creationId="{B091B163-7D61-4891-ABCF-5C13D9C418D0}"/>
          </ac:spMkLst>
        </pc:spChg>
        <pc:spChg chg="add">
          <ac:chgData name="Menno Corstiaans" userId="34f0428d-b8d6-41e9-b189-d231f1f9612b" providerId="ADAL" clId="{1F07030B-9CA9-47C1-A30B-9ECD52E6BCC9}" dt="2024-05-31T09:59:33.882" v="1972" actId="26606"/>
          <ac:spMkLst>
            <pc:docMk/>
            <pc:sldMk cId="1465374808" sldId="257"/>
            <ac:spMk id="2061" creationId="{7FF47CB7-972F-479F-A36D-9E72D26EC8DA}"/>
          </ac:spMkLst>
        </pc:spChg>
        <pc:spChg chg="add">
          <ac:chgData name="Menno Corstiaans" userId="34f0428d-b8d6-41e9-b189-d231f1f9612b" providerId="ADAL" clId="{1F07030B-9CA9-47C1-A30B-9ECD52E6BCC9}" dt="2024-05-31T09:59:33.882" v="1972" actId="26606"/>
          <ac:spMkLst>
            <pc:docMk/>
            <pc:sldMk cId="1465374808" sldId="257"/>
            <ac:spMk id="2062" creationId="{0D153B68-5844-490D-8E67-F616D6D721CA}"/>
          </ac:spMkLst>
        </pc:spChg>
        <pc:spChg chg="add">
          <ac:chgData name="Menno Corstiaans" userId="34f0428d-b8d6-41e9-b189-d231f1f9612b" providerId="ADAL" clId="{1F07030B-9CA9-47C1-A30B-9ECD52E6BCC9}" dt="2024-05-31T09:59:33.882" v="1972" actId="26606"/>
          <ac:spMkLst>
            <pc:docMk/>
            <pc:sldMk cId="1465374808" sldId="257"/>
            <ac:spMk id="2063" creationId="{9A0D773F-7A7D-4DBB-9DEA-86BB8B8F4BC8}"/>
          </ac:spMkLst>
        </pc:spChg>
        <pc:grpChg chg="add del">
          <ac:chgData name="Menno Corstiaans" userId="34f0428d-b8d6-41e9-b189-d231f1f9612b" providerId="ADAL" clId="{1F07030B-9CA9-47C1-A30B-9ECD52E6BCC9}" dt="2024-05-31T09:56:17.026" v="1941" actId="26606"/>
          <ac:grpSpMkLst>
            <pc:docMk/>
            <pc:sldMk cId="1465374808" sldId="257"/>
            <ac:grpSpMk id="12" creationId="{04542298-A2B1-480F-A11C-A40EDD19B857}"/>
          </ac:grpSpMkLst>
        </pc:grpChg>
        <pc:grpChg chg="add del">
          <ac:chgData name="Menno Corstiaans" userId="34f0428d-b8d6-41e9-b189-d231f1f9612b" providerId="ADAL" clId="{1F07030B-9CA9-47C1-A30B-9ECD52E6BCC9}" dt="2024-05-31T09:56:17.026" v="1941" actId="26606"/>
          <ac:grpSpMkLst>
            <pc:docMk/>
            <pc:sldMk cId="1465374808" sldId="257"/>
            <ac:grpSpMk id="18" creationId="{2A5C9C35-2375-49EB-B99C-17C87D42FE7C}"/>
          </ac:grpSpMkLst>
        </pc:grpChg>
        <pc:grpChg chg="add del">
          <ac:chgData name="Menno Corstiaans" userId="34f0428d-b8d6-41e9-b189-d231f1f9612b" providerId="ADAL" clId="{1F07030B-9CA9-47C1-A30B-9ECD52E6BCC9}" dt="2024-05-31T09:56:19.760" v="1943" actId="26606"/>
          <ac:grpSpMkLst>
            <pc:docMk/>
            <pc:sldMk cId="1465374808" sldId="257"/>
            <ac:grpSpMk id="26" creationId="{33D939F1-7ABE-4D0E-946A-43F37F556AFD}"/>
          </ac:grpSpMkLst>
        </pc:grpChg>
        <pc:grpChg chg="add del">
          <ac:chgData name="Menno Corstiaans" userId="34f0428d-b8d6-41e9-b189-d231f1f9612b" providerId="ADAL" clId="{1F07030B-9CA9-47C1-A30B-9ECD52E6BCC9}" dt="2024-05-31T09:56:19.760" v="1943" actId="26606"/>
          <ac:grpSpMkLst>
            <pc:docMk/>
            <pc:sldMk cId="1465374808" sldId="257"/>
            <ac:grpSpMk id="31" creationId="{9DB3963A-4187-4A72-9DA4-CA6BADE22931}"/>
          </ac:grpSpMkLst>
        </pc:grpChg>
        <pc:grpChg chg="add del">
          <ac:chgData name="Menno Corstiaans" userId="34f0428d-b8d6-41e9-b189-d231f1f9612b" providerId="ADAL" clId="{1F07030B-9CA9-47C1-A30B-9ECD52E6BCC9}" dt="2024-05-31T09:59:33.882" v="1972" actId="26606"/>
          <ac:grpSpMkLst>
            <pc:docMk/>
            <pc:sldMk cId="1465374808" sldId="257"/>
            <ac:grpSpMk id="39" creationId="{E4DF0958-0C87-4C28-9554-2FADC788C2B1}"/>
          </ac:grpSpMkLst>
        </pc:grpChg>
        <pc:picChg chg="add mod">
          <ac:chgData name="Menno Corstiaans" userId="34f0428d-b8d6-41e9-b189-d231f1f9612b" providerId="ADAL" clId="{1F07030B-9CA9-47C1-A30B-9ECD52E6BCC9}" dt="2024-05-31T09:59:37.951" v="1973" actId="14100"/>
          <ac:picMkLst>
            <pc:docMk/>
            <pc:sldMk cId="1465374808" sldId="257"/>
            <ac:picMk id="2050" creationId="{7D0BF086-929F-1543-79DF-968E5201EB43}"/>
          </ac:picMkLst>
        </pc:picChg>
        <pc:cxnChg chg="add del">
          <ac:chgData name="Menno Corstiaans" userId="34f0428d-b8d6-41e9-b189-d231f1f9612b" providerId="ADAL" clId="{1F07030B-9CA9-47C1-A30B-9ECD52E6BCC9}" dt="2024-05-31T09:59:33.827" v="1971" actId="26606"/>
          <ac:cxnSpMkLst>
            <pc:docMk/>
            <pc:sldMk cId="1465374808" sldId="257"/>
            <ac:cxnSpMk id="2059" creationId="{C49DA8F6-BCC1-4447-B54C-57856834B94B}"/>
          </ac:cxnSpMkLst>
        </pc:cxnChg>
      </pc:sldChg>
      <pc:sldChg chg="addSp delSp modSp new mod setBg">
        <pc:chgData name="Menno Corstiaans" userId="34f0428d-b8d6-41e9-b189-d231f1f9612b" providerId="ADAL" clId="{1F07030B-9CA9-47C1-A30B-9ECD52E6BCC9}" dt="2024-05-31T09:58:43.427" v="1968" actId="26606"/>
        <pc:sldMkLst>
          <pc:docMk/>
          <pc:sldMk cId="2109627260" sldId="258"/>
        </pc:sldMkLst>
        <pc:spChg chg="mod">
          <ac:chgData name="Menno Corstiaans" userId="34f0428d-b8d6-41e9-b189-d231f1f9612b" providerId="ADAL" clId="{1F07030B-9CA9-47C1-A30B-9ECD52E6BCC9}" dt="2024-05-31T09:58:43.427" v="1968" actId="26606"/>
          <ac:spMkLst>
            <pc:docMk/>
            <pc:sldMk cId="2109627260" sldId="258"/>
            <ac:spMk id="2" creationId="{595F406B-0E23-4C58-D011-81E19A65E0F7}"/>
          </ac:spMkLst>
        </pc:spChg>
        <pc:spChg chg="mod">
          <ac:chgData name="Menno Corstiaans" userId="34f0428d-b8d6-41e9-b189-d231f1f9612b" providerId="ADAL" clId="{1F07030B-9CA9-47C1-A30B-9ECD52E6BCC9}" dt="2024-05-31T09:58:43.427" v="1968" actId="26606"/>
          <ac:spMkLst>
            <pc:docMk/>
            <pc:sldMk cId="2109627260" sldId="258"/>
            <ac:spMk id="3" creationId="{6606D0D3-8444-0826-888A-1A580402269C}"/>
          </ac:spMkLst>
        </pc:spChg>
        <pc:spChg chg="add del">
          <ac:chgData name="Menno Corstiaans" userId="34f0428d-b8d6-41e9-b189-d231f1f9612b" providerId="ADAL" clId="{1F07030B-9CA9-47C1-A30B-9ECD52E6BCC9}" dt="2024-05-31T09:56:06.107" v="1934" actId="26606"/>
          <ac:spMkLst>
            <pc:docMk/>
            <pc:sldMk cId="2109627260" sldId="258"/>
            <ac:spMk id="8" creationId="{D038248A-211C-4EEC-8401-C761B929FB52}"/>
          </ac:spMkLst>
        </pc:spChg>
        <pc:spChg chg="add del">
          <ac:chgData name="Menno Corstiaans" userId="34f0428d-b8d6-41e9-b189-d231f1f9612b" providerId="ADAL" clId="{1F07030B-9CA9-47C1-A30B-9ECD52E6BCC9}" dt="2024-05-31T09:56:06.107" v="1934" actId="26606"/>
          <ac:spMkLst>
            <pc:docMk/>
            <pc:sldMk cId="2109627260" sldId="258"/>
            <ac:spMk id="10" creationId="{C30A849F-66D9-40C8-BEC8-35AFF8F4568F}"/>
          </ac:spMkLst>
        </pc:spChg>
        <pc:spChg chg="add del">
          <ac:chgData name="Menno Corstiaans" userId="34f0428d-b8d6-41e9-b189-d231f1f9612b" providerId="ADAL" clId="{1F07030B-9CA9-47C1-A30B-9ECD52E6BCC9}" dt="2024-05-31T09:56:07.054" v="1936" actId="26606"/>
          <ac:spMkLst>
            <pc:docMk/>
            <pc:sldMk cId="2109627260" sldId="258"/>
            <ac:spMk id="24" creationId="{43C823D3-D619-407C-89E0-C6F6B1E7A42A}"/>
          </ac:spMkLst>
        </pc:spChg>
        <pc:spChg chg="add del">
          <ac:chgData name="Menno Corstiaans" userId="34f0428d-b8d6-41e9-b189-d231f1f9612b" providerId="ADAL" clId="{1F07030B-9CA9-47C1-A30B-9ECD52E6BCC9}" dt="2024-05-31T09:56:07.054" v="1936" actId="26606"/>
          <ac:spMkLst>
            <pc:docMk/>
            <pc:sldMk cId="2109627260" sldId="258"/>
            <ac:spMk id="25" creationId="{047F8E3E-2FFA-4A0F-B3C7-E57ADDCFB415}"/>
          </ac:spMkLst>
        </pc:spChg>
        <pc:spChg chg="add del">
          <ac:chgData name="Menno Corstiaans" userId="34f0428d-b8d6-41e9-b189-d231f1f9612b" providerId="ADAL" clId="{1F07030B-9CA9-47C1-A30B-9ECD52E6BCC9}" dt="2024-05-31T09:56:08.916" v="1938" actId="26606"/>
          <ac:spMkLst>
            <pc:docMk/>
            <pc:sldMk cId="2109627260" sldId="258"/>
            <ac:spMk id="37" creationId="{D038248A-211C-4EEC-8401-C761B929FB52}"/>
          </ac:spMkLst>
        </pc:spChg>
        <pc:spChg chg="add del">
          <ac:chgData name="Menno Corstiaans" userId="34f0428d-b8d6-41e9-b189-d231f1f9612b" providerId="ADAL" clId="{1F07030B-9CA9-47C1-A30B-9ECD52E6BCC9}" dt="2024-05-31T09:56:08.916" v="1938" actId="26606"/>
          <ac:spMkLst>
            <pc:docMk/>
            <pc:sldMk cId="2109627260" sldId="258"/>
            <ac:spMk id="38" creationId="{C30A849F-66D9-40C8-BEC8-35AFF8F4568F}"/>
          </ac:spMkLst>
        </pc:spChg>
        <pc:spChg chg="add del">
          <ac:chgData name="Menno Corstiaans" userId="34f0428d-b8d6-41e9-b189-d231f1f9612b" providerId="ADAL" clId="{1F07030B-9CA9-47C1-A30B-9ECD52E6BCC9}" dt="2024-05-31T09:58:43.427" v="1968" actId="26606"/>
          <ac:spMkLst>
            <pc:docMk/>
            <pc:sldMk cId="2109627260" sldId="258"/>
            <ac:spMk id="50" creationId="{43C823D3-D619-407C-89E0-C6F6B1E7A42A}"/>
          </ac:spMkLst>
        </pc:spChg>
        <pc:spChg chg="add del">
          <ac:chgData name="Menno Corstiaans" userId="34f0428d-b8d6-41e9-b189-d231f1f9612b" providerId="ADAL" clId="{1F07030B-9CA9-47C1-A30B-9ECD52E6BCC9}" dt="2024-05-31T09:58:43.427" v="1968" actId="26606"/>
          <ac:spMkLst>
            <pc:docMk/>
            <pc:sldMk cId="2109627260" sldId="258"/>
            <ac:spMk id="51" creationId="{047F8E3E-2FFA-4A0F-B3C7-E57ADDCFB415}"/>
          </ac:spMkLst>
        </pc:spChg>
        <pc:spChg chg="add">
          <ac:chgData name="Menno Corstiaans" userId="34f0428d-b8d6-41e9-b189-d231f1f9612b" providerId="ADAL" clId="{1F07030B-9CA9-47C1-A30B-9ECD52E6BCC9}" dt="2024-05-31T09:58:43.427" v="1968" actId="26606"/>
          <ac:spMkLst>
            <pc:docMk/>
            <pc:sldMk cId="2109627260" sldId="258"/>
            <ac:spMk id="1031" creationId="{F13C74B1-5B17-4795-BED0-7140497B445A}"/>
          </ac:spMkLst>
        </pc:spChg>
        <pc:spChg chg="add">
          <ac:chgData name="Menno Corstiaans" userId="34f0428d-b8d6-41e9-b189-d231f1f9612b" providerId="ADAL" clId="{1F07030B-9CA9-47C1-A30B-9ECD52E6BCC9}" dt="2024-05-31T09:58:43.427" v="1968" actId="26606"/>
          <ac:spMkLst>
            <pc:docMk/>
            <pc:sldMk cId="2109627260" sldId="258"/>
            <ac:spMk id="1033" creationId="{D4974D33-8DC5-464E-8C6D-BE58F0669C17}"/>
          </ac:spMkLst>
        </pc:spChg>
        <pc:grpChg chg="add del">
          <ac:chgData name="Menno Corstiaans" userId="34f0428d-b8d6-41e9-b189-d231f1f9612b" providerId="ADAL" clId="{1F07030B-9CA9-47C1-A30B-9ECD52E6BCC9}" dt="2024-05-31T09:56:06.107" v="1934" actId="26606"/>
          <ac:grpSpMkLst>
            <pc:docMk/>
            <pc:sldMk cId="2109627260" sldId="258"/>
            <ac:grpSpMk id="12" creationId="{04542298-A2B1-480F-A11C-A40EDD19B857}"/>
          </ac:grpSpMkLst>
        </pc:grpChg>
        <pc:grpChg chg="add del">
          <ac:chgData name="Menno Corstiaans" userId="34f0428d-b8d6-41e9-b189-d231f1f9612b" providerId="ADAL" clId="{1F07030B-9CA9-47C1-A30B-9ECD52E6BCC9}" dt="2024-05-31T09:56:06.107" v="1934" actId="26606"/>
          <ac:grpSpMkLst>
            <pc:docMk/>
            <pc:sldMk cId="2109627260" sldId="258"/>
            <ac:grpSpMk id="18" creationId="{2A5C9C35-2375-49EB-B99C-17C87D42FE7C}"/>
          </ac:grpSpMkLst>
        </pc:grpChg>
        <pc:grpChg chg="add del">
          <ac:chgData name="Menno Corstiaans" userId="34f0428d-b8d6-41e9-b189-d231f1f9612b" providerId="ADAL" clId="{1F07030B-9CA9-47C1-A30B-9ECD52E6BCC9}" dt="2024-05-31T09:56:07.054" v="1936" actId="26606"/>
          <ac:grpSpMkLst>
            <pc:docMk/>
            <pc:sldMk cId="2109627260" sldId="258"/>
            <ac:grpSpMk id="26" creationId="{33D939F1-7ABE-4D0E-946A-43F37F556AFD}"/>
          </ac:grpSpMkLst>
        </pc:grpChg>
        <pc:grpChg chg="add del">
          <ac:chgData name="Menno Corstiaans" userId="34f0428d-b8d6-41e9-b189-d231f1f9612b" providerId="ADAL" clId="{1F07030B-9CA9-47C1-A30B-9ECD52E6BCC9}" dt="2024-05-31T09:56:07.054" v="1936" actId="26606"/>
          <ac:grpSpMkLst>
            <pc:docMk/>
            <pc:sldMk cId="2109627260" sldId="258"/>
            <ac:grpSpMk id="31" creationId="{9DB3963A-4187-4A72-9DA4-CA6BADE22931}"/>
          </ac:grpSpMkLst>
        </pc:grpChg>
        <pc:grpChg chg="add del">
          <ac:chgData name="Menno Corstiaans" userId="34f0428d-b8d6-41e9-b189-d231f1f9612b" providerId="ADAL" clId="{1F07030B-9CA9-47C1-A30B-9ECD52E6BCC9}" dt="2024-05-31T09:56:08.916" v="1938" actId="26606"/>
          <ac:grpSpMkLst>
            <pc:docMk/>
            <pc:sldMk cId="2109627260" sldId="258"/>
            <ac:grpSpMk id="39" creationId="{04542298-A2B1-480F-A11C-A40EDD19B857}"/>
          </ac:grpSpMkLst>
        </pc:grpChg>
        <pc:grpChg chg="add del">
          <ac:chgData name="Menno Corstiaans" userId="34f0428d-b8d6-41e9-b189-d231f1f9612b" providerId="ADAL" clId="{1F07030B-9CA9-47C1-A30B-9ECD52E6BCC9}" dt="2024-05-31T09:56:08.916" v="1938" actId="26606"/>
          <ac:grpSpMkLst>
            <pc:docMk/>
            <pc:sldMk cId="2109627260" sldId="258"/>
            <ac:grpSpMk id="44" creationId="{2A5C9C35-2375-49EB-B99C-17C87D42FE7C}"/>
          </ac:grpSpMkLst>
        </pc:grpChg>
        <pc:grpChg chg="add del">
          <ac:chgData name="Menno Corstiaans" userId="34f0428d-b8d6-41e9-b189-d231f1f9612b" providerId="ADAL" clId="{1F07030B-9CA9-47C1-A30B-9ECD52E6BCC9}" dt="2024-05-31T09:58:43.427" v="1968" actId="26606"/>
          <ac:grpSpMkLst>
            <pc:docMk/>
            <pc:sldMk cId="2109627260" sldId="258"/>
            <ac:grpSpMk id="52" creationId="{33D939F1-7ABE-4D0E-946A-43F37F556AFD}"/>
          </ac:grpSpMkLst>
        </pc:grpChg>
        <pc:grpChg chg="add del">
          <ac:chgData name="Menno Corstiaans" userId="34f0428d-b8d6-41e9-b189-d231f1f9612b" providerId="ADAL" clId="{1F07030B-9CA9-47C1-A30B-9ECD52E6BCC9}" dt="2024-05-31T09:58:43.427" v="1968" actId="26606"/>
          <ac:grpSpMkLst>
            <pc:docMk/>
            <pc:sldMk cId="2109627260" sldId="258"/>
            <ac:grpSpMk id="53" creationId="{9DB3963A-4187-4A72-9DA4-CA6BADE22931}"/>
          </ac:grpSpMkLst>
        </pc:grpChg>
        <pc:picChg chg="add mod">
          <ac:chgData name="Menno Corstiaans" userId="34f0428d-b8d6-41e9-b189-d231f1f9612b" providerId="ADAL" clId="{1F07030B-9CA9-47C1-A30B-9ECD52E6BCC9}" dt="2024-05-31T09:58:43.427" v="1968" actId="26606"/>
          <ac:picMkLst>
            <pc:docMk/>
            <pc:sldMk cId="2109627260" sldId="258"/>
            <ac:picMk id="1026" creationId="{6B3244FE-1FF4-1B06-A4B2-9D89512917B6}"/>
          </ac:picMkLst>
        </pc:picChg>
      </pc:sldChg>
      <pc:sldChg chg="addSp delSp modSp new mod setBg">
        <pc:chgData name="Menno Corstiaans" userId="34f0428d-b8d6-41e9-b189-d231f1f9612b" providerId="ADAL" clId="{1F07030B-9CA9-47C1-A30B-9ECD52E6BCC9}" dt="2024-05-31T10:00:25.676" v="1976" actId="14100"/>
        <pc:sldMkLst>
          <pc:docMk/>
          <pc:sldMk cId="1239338531" sldId="259"/>
        </pc:sldMkLst>
        <pc:spChg chg="mod">
          <ac:chgData name="Menno Corstiaans" userId="34f0428d-b8d6-41e9-b189-d231f1f9612b" providerId="ADAL" clId="{1F07030B-9CA9-47C1-A30B-9ECD52E6BCC9}" dt="2024-05-31T10:00:21.342" v="1975" actId="26606"/>
          <ac:spMkLst>
            <pc:docMk/>
            <pc:sldMk cId="1239338531" sldId="259"/>
            <ac:spMk id="2" creationId="{D245989B-871A-5305-2FB6-905C71460EEC}"/>
          </ac:spMkLst>
        </pc:spChg>
        <pc:spChg chg="mod">
          <ac:chgData name="Menno Corstiaans" userId="34f0428d-b8d6-41e9-b189-d231f1f9612b" providerId="ADAL" clId="{1F07030B-9CA9-47C1-A30B-9ECD52E6BCC9}" dt="2024-05-31T10:00:21.342" v="1975" actId="26606"/>
          <ac:spMkLst>
            <pc:docMk/>
            <pc:sldMk cId="1239338531" sldId="259"/>
            <ac:spMk id="3" creationId="{7714C105-5306-20A2-FA45-7206ACF786DD}"/>
          </ac:spMkLst>
        </pc:spChg>
        <pc:spChg chg="add del">
          <ac:chgData name="Menno Corstiaans" userId="34f0428d-b8d6-41e9-b189-d231f1f9612b" providerId="ADAL" clId="{1F07030B-9CA9-47C1-A30B-9ECD52E6BCC9}" dt="2024-05-31T10:00:21.342" v="1975" actId="26606"/>
          <ac:spMkLst>
            <pc:docMk/>
            <pc:sldMk cId="1239338531" sldId="259"/>
            <ac:spMk id="8" creationId="{D038248A-211C-4EEC-8401-C761B929FB52}"/>
          </ac:spMkLst>
        </pc:spChg>
        <pc:spChg chg="add del">
          <ac:chgData name="Menno Corstiaans" userId="34f0428d-b8d6-41e9-b189-d231f1f9612b" providerId="ADAL" clId="{1F07030B-9CA9-47C1-A30B-9ECD52E6BCC9}" dt="2024-05-31T10:00:21.342" v="1975" actId="26606"/>
          <ac:spMkLst>
            <pc:docMk/>
            <pc:sldMk cId="1239338531" sldId="259"/>
            <ac:spMk id="10" creationId="{C30A849F-66D9-40C8-BEC8-35AFF8F4568F}"/>
          </ac:spMkLst>
        </pc:spChg>
        <pc:spChg chg="add">
          <ac:chgData name="Menno Corstiaans" userId="34f0428d-b8d6-41e9-b189-d231f1f9612b" providerId="ADAL" clId="{1F07030B-9CA9-47C1-A30B-9ECD52E6BCC9}" dt="2024-05-31T10:00:21.342" v="1975" actId="26606"/>
          <ac:spMkLst>
            <pc:docMk/>
            <pc:sldMk cId="1239338531" sldId="259"/>
            <ac:spMk id="3079" creationId="{7FF47CB7-972F-479F-A36D-9E72D26EC8DA}"/>
          </ac:spMkLst>
        </pc:spChg>
        <pc:spChg chg="add">
          <ac:chgData name="Menno Corstiaans" userId="34f0428d-b8d6-41e9-b189-d231f1f9612b" providerId="ADAL" clId="{1F07030B-9CA9-47C1-A30B-9ECD52E6BCC9}" dt="2024-05-31T10:00:21.342" v="1975" actId="26606"/>
          <ac:spMkLst>
            <pc:docMk/>
            <pc:sldMk cId="1239338531" sldId="259"/>
            <ac:spMk id="3081" creationId="{0D153B68-5844-490D-8E67-F616D6D721CA}"/>
          </ac:spMkLst>
        </pc:spChg>
        <pc:spChg chg="add">
          <ac:chgData name="Menno Corstiaans" userId="34f0428d-b8d6-41e9-b189-d231f1f9612b" providerId="ADAL" clId="{1F07030B-9CA9-47C1-A30B-9ECD52E6BCC9}" dt="2024-05-31T10:00:21.342" v="1975" actId="26606"/>
          <ac:spMkLst>
            <pc:docMk/>
            <pc:sldMk cId="1239338531" sldId="259"/>
            <ac:spMk id="3083" creationId="{9A0D773F-7A7D-4DBB-9DEA-86BB8B8F4BC8}"/>
          </ac:spMkLst>
        </pc:spChg>
        <pc:grpChg chg="add del">
          <ac:chgData name="Menno Corstiaans" userId="34f0428d-b8d6-41e9-b189-d231f1f9612b" providerId="ADAL" clId="{1F07030B-9CA9-47C1-A30B-9ECD52E6BCC9}" dt="2024-05-31T10:00:21.342" v="1975" actId="26606"/>
          <ac:grpSpMkLst>
            <pc:docMk/>
            <pc:sldMk cId="1239338531" sldId="259"/>
            <ac:grpSpMk id="12" creationId="{04542298-A2B1-480F-A11C-A40EDD19B857}"/>
          </ac:grpSpMkLst>
        </pc:grpChg>
        <pc:grpChg chg="add del">
          <ac:chgData name="Menno Corstiaans" userId="34f0428d-b8d6-41e9-b189-d231f1f9612b" providerId="ADAL" clId="{1F07030B-9CA9-47C1-A30B-9ECD52E6BCC9}" dt="2024-05-31T10:00:21.342" v="1975" actId="26606"/>
          <ac:grpSpMkLst>
            <pc:docMk/>
            <pc:sldMk cId="1239338531" sldId="259"/>
            <ac:grpSpMk id="18" creationId="{2A5C9C35-2375-49EB-B99C-17C87D42FE7C}"/>
          </ac:grpSpMkLst>
        </pc:grpChg>
        <pc:picChg chg="add mod">
          <ac:chgData name="Menno Corstiaans" userId="34f0428d-b8d6-41e9-b189-d231f1f9612b" providerId="ADAL" clId="{1F07030B-9CA9-47C1-A30B-9ECD52E6BCC9}" dt="2024-05-31T10:00:25.676" v="1976" actId="14100"/>
          <ac:picMkLst>
            <pc:docMk/>
            <pc:sldMk cId="1239338531" sldId="259"/>
            <ac:picMk id="3074" creationId="{37A78001-8033-B42F-A9CC-502969BC03BB}"/>
          </ac:picMkLst>
        </pc:picChg>
      </pc:sldChg>
      <pc:sldChg chg="addSp delSp modSp new mod setBg">
        <pc:chgData name="Menno Corstiaans" userId="34f0428d-b8d6-41e9-b189-d231f1f9612b" providerId="ADAL" clId="{1F07030B-9CA9-47C1-A30B-9ECD52E6BCC9}" dt="2024-05-31T09:55:36.917" v="1931" actId="26606"/>
        <pc:sldMkLst>
          <pc:docMk/>
          <pc:sldMk cId="1592611855" sldId="260"/>
        </pc:sldMkLst>
        <pc:spChg chg="mod">
          <ac:chgData name="Menno Corstiaans" userId="34f0428d-b8d6-41e9-b189-d231f1f9612b" providerId="ADAL" clId="{1F07030B-9CA9-47C1-A30B-9ECD52E6BCC9}" dt="2024-05-31T09:55:36.917" v="1931" actId="26606"/>
          <ac:spMkLst>
            <pc:docMk/>
            <pc:sldMk cId="1592611855" sldId="260"/>
            <ac:spMk id="2" creationId="{F4F6214E-6A5B-13A7-8735-6D0337064F75}"/>
          </ac:spMkLst>
        </pc:spChg>
        <pc:spChg chg="add del mod">
          <ac:chgData name="Menno Corstiaans" userId="34f0428d-b8d6-41e9-b189-d231f1f9612b" providerId="ADAL" clId="{1F07030B-9CA9-47C1-A30B-9ECD52E6BCC9}" dt="2024-05-31T09:55:36.917" v="1931" actId="26606"/>
          <ac:spMkLst>
            <pc:docMk/>
            <pc:sldMk cId="1592611855" sldId="260"/>
            <ac:spMk id="3" creationId="{64BB193C-A1ED-EC96-11B9-BA5BC916CEF6}"/>
          </ac:spMkLst>
        </pc:spChg>
        <pc:spChg chg="add del">
          <ac:chgData name="Menno Corstiaans" userId="34f0428d-b8d6-41e9-b189-d231f1f9612b" providerId="ADAL" clId="{1F07030B-9CA9-47C1-A30B-9ECD52E6BCC9}" dt="2024-05-31T09:55:14.095" v="1920" actId="26606"/>
          <ac:spMkLst>
            <pc:docMk/>
            <pc:sldMk cId="1592611855" sldId="260"/>
            <ac:spMk id="8" creationId="{C2554CA6-288E-4202-BC52-2E5A8F0C0AED}"/>
          </ac:spMkLst>
        </pc:spChg>
        <pc:spChg chg="add del">
          <ac:chgData name="Menno Corstiaans" userId="34f0428d-b8d6-41e9-b189-d231f1f9612b" providerId="ADAL" clId="{1F07030B-9CA9-47C1-A30B-9ECD52E6BCC9}" dt="2024-05-31T09:55:24.601" v="1926" actId="26606"/>
          <ac:spMkLst>
            <pc:docMk/>
            <pc:sldMk cId="1592611855" sldId="260"/>
            <ac:spMk id="9" creationId="{2659FDB4-FCBE-4A89-B46D-43D4FA54464D}"/>
          </ac:spMkLst>
        </pc:spChg>
        <pc:spChg chg="add del">
          <ac:chgData name="Menno Corstiaans" userId="34f0428d-b8d6-41e9-b189-d231f1f9612b" providerId="ADAL" clId="{1F07030B-9CA9-47C1-A30B-9ECD52E6BCC9}" dt="2024-05-31T09:55:08.363" v="1918" actId="26606"/>
          <ac:spMkLst>
            <pc:docMk/>
            <pc:sldMk cId="1592611855" sldId="260"/>
            <ac:spMk id="10" creationId="{EDDBB197-D710-4A4F-A9CA-FD2177498BE8}"/>
          </ac:spMkLst>
        </pc:spChg>
        <pc:spChg chg="add del">
          <ac:chgData name="Menno Corstiaans" userId="34f0428d-b8d6-41e9-b189-d231f1f9612b" providerId="ADAL" clId="{1F07030B-9CA9-47C1-A30B-9ECD52E6BCC9}" dt="2024-05-31T09:55:08.363" v="1918" actId="26606"/>
          <ac:spMkLst>
            <pc:docMk/>
            <pc:sldMk cId="1592611855" sldId="260"/>
            <ac:spMk id="12" creationId="{975D1CFA-2CDB-4B64-BD9F-85744E8DA12F}"/>
          </ac:spMkLst>
        </pc:spChg>
        <pc:spChg chg="add del">
          <ac:chgData name="Menno Corstiaans" userId="34f0428d-b8d6-41e9-b189-d231f1f9612b" providerId="ADAL" clId="{1F07030B-9CA9-47C1-A30B-9ECD52E6BCC9}" dt="2024-05-31T09:55:32.701" v="1928" actId="26606"/>
          <ac:spMkLst>
            <pc:docMk/>
            <pc:sldMk cId="1592611855" sldId="260"/>
            <ac:spMk id="13" creationId="{9F7D5CDA-D291-4307-BF55-1381FED29634}"/>
          </ac:spMkLst>
        </pc:spChg>
        <pc:spChg chg="add del">
          <ac:chgData name="Menno Corstiaans" userId="34f0428d-b8d6-41e9-b189-d231f1f9612b" providerId="ADAL" clId="{1F07030B-9CA9-47C1-A30B-9ECD52E6BCC9}" dt="2024-05-31T09:55:32.701" v="1928" actId="26606"/>
          <ac:spMkLst>
            <pc:docMk/>
            <pc:sldMk cId="1592611855" sldId="260"/>
            <ac:spMk id="15" creationId="{64BB193C-A1ED-EC96-11B9-BA5BC916CEF6}"/>
          </ac:spMkLst>
        </pc:spChg>
        <pc:spChg chg="add del">
          <ac:chgData name="Menno Corstiaans" userId="34f0428d-b8d6-41e9-b189-d231f1f9612b" providerId="ADAL" clId="{1F07030B-9CA9-47C1-A30B-9ECD52E6BCC9}" dt="2024-05-31T09:55:36.900" v="1930" actId="26606"/>
          <ac:spMkLst>
            <pc:docMk/>
            <pc:sldMk cId="1592611855" sldId="260"/>
            <ac:spMk id="18" creationId="{5C8908E2-EE49-44D2-9428-A28D2312A8D5}"/>
          </ac:spMkLst>
        </pc:spChg>
        <pc:spChg chg="add del">
          <ac:chgData name="Menno Corstiaans" userId="34f0428d-b8d6-41e9-b189-d231f1f9612b" providerId="ADAL" clId="{1F07030B-9CA9-47C1-A30B-9ECD52E6BCC9}" dt="2024-05-31T09:55:14.095" v="1920" actId="26606"/>
          <ac:spMkLst>
            <pc:docMk/>
            <pc:sldMk cId="1592611855" sldId="260"/>
            <ac:spMk id="20" creationId="{B10BB131-AC8E-4A8E-A5D1-36260F720C3B}"/>
          </ac:spMkLst>
        </pc:spChg>
        <pc:spChg chg="add del">
          <ac:chgData name="Menno Corstiaans" userId="34f0428d-b8d6-41e9-b189-d231f1f9612b" providerId="ADAL" clId="{1F07030B-9CA9-47C1-A30B-9ECD52E6BCC9}" dt="2024-05-31T09:55:14.095" v="1920" actId="26606"/>
          <ac:spMkLst>
            <pc:docMk/>
            <pc:sldMk cId="1592611855" sldId="260"/>
            <ac:spMk id="21" creationId="{5B7778FC-632E-4DCA-A7CB-0D7731CCF970}"/>
          </ac:spMkLst>
        </pc:spChg>
        <pc:spChg chg="add del">
          <ac:chgData name="Menno Corstiaans" userId="34f0428d-b8d6-41e9-b189-d231f1f9612b" providerId="ADAL" clId="{1F07030B-9CA9-47C1-A30B-9ECD52E6BCC9}" dt="2024-05-31T09:55:14.095" v="1920" actId="26606"/>
          <ac:spMkLst>
            <pc:docMk/>
            <pc:sldMk cId="1592611855" sldId="260"/>
            <ac:spMk id="22" creationId="{FA23A907-97FB-4A8F-880A-DD77401C4296}"/>
          </ac:spMkLst>
        </pc:spChg>
        <pc:spChg chg="add del">
          <ac:chgData name="Menno Corstiaans" userId="34f0428d-b8d6-41e9-b189-d231f1f9612b" providerId="ADAL" clId="{1F07030B-9CA9-47C1-A30B-9ECD52E6BCC9}" dt="2024-05-31T09:55:16.569" v="1922" actId="26606"/>
          <ac:spMkLst>
            <pc:docMk/>
            <pc:sldMk cId="1592611855" sldId="260"/>
            <ac:spMk id="24" creationId="{EDDBB197-D710-4A4F-A9CA-FD2177498BE8}"/>
          </ac:spMkLst>
        </pc:spChg>
        <pc:spChg chg="add del">
          <ac:chgData name="Menno Corstiaans" userId="34f0428d-b8d6-41e9-b189-d231f1f9612b" providerId="ADAL" clId="{1F07030B-9CA9-47C1-A30B-9ECD52E6BCC9}" dt="2024-05-31T09:55:16.569" v="1922" actId="26606"/>
          <ac:spMkLst>
            <pc:docMk/>
            <pc:sldMk cId="1592611855" sldId="260"/>
            <ac:spMk id="25" creationId="{975D1CFA-2CDB-4B64-BD9F-85744E8DA12F}"/>
          </ac:spMkLst>
        </pc:spChg>
        <pc:spChg chg="add del">
          <ac:chgData name="Menno Corstiaans" userId="34f0428d-b8d6-41e9-b189-d231f1f9612b" providerId="ADAL" clId="{1F07030B-9CA9-47C1-A30B-9ECD52E6BCC9}" dt="2024-05-31T09:55:23.180" v="1924" actId="26606"/>
          <ac:spMkLst>
            <pc:docMk/>
            <pc:sldMk cId="1592611855" sldId="260"/>
            <ac:spMk id="29" creationId="{C2554CA6-288E-4202-BC52-2E5A8F0C0AED}"/>
          </ac:spMkLst>
        </pc:spChg>
        <pc:spChg chg="add del">
          <ac:chgData name="Menno Corstiaans" userId="34f0428d-b8d6-41e9-b189-d231f1f9612b" providerId="ADAL" clId="{1F07030B-9CA9-47C1-A30B-9ECD52E6BCC9}" dt="2024-05-31T09:55:23.180" v="1924" actId="26606"/>
          <ac:spMkLst>
            <pc:docMk/>
            <pc:sldMk cId="1592611855" sldId="260"/>
            <ac:spMk id="30" creationId="{B10BB131-AC8E-4A8E-A5D1-36260F720C3B}"/>
          </ac:spMkLst>
        </pc:spChg>
        <pc:spChg chg="add del">
          <ac:chgData name="Menno Corstiaans" userId="34f0428d-b8d6-41e9-b189-d231f1f9612b" providerId="ADAL" clId="{1F07030B-9CA9-47C1-A30B-9ECD52E6BCC9}" dt="2024-05-31T09:55:23.180" v="1924" actId="26606"/>
          <ac:spMkLst>
            <pc:docMk/>
            <pc:sldMk cId="1592611855" sldId="260"/>
            <ac:spMk id="31" creationId="{5B7778FC-632E-4DCA-A7CB-0D7731CCF970}"/>
          </ac:spMkLst>
        </pc:spChg>
        <pc:spChg chg="add del">
          <ac:chgData name="Menno Corstiaans" userId="34f0428d-b8d6-41e9-b189-d231f1f9612b" providerId="ADAL" clId="{1F07030B-9CA9-47C1-A30B-9ECD52E6BCC9}" dt="2024-05-31T09:55:23.180" v="1924" actId="26606"/>
          <ac:spMkLst>
            <pc:docMk/>
            <pc:sldMk cId="1592611855" sldId="260"/>
            <ac:spMk id="32" creationId="{FA23A907-97FB-4A8F-880A-DD77401C4296}"/>
          </ac:spMkLst>
        </pc:spChg>
        <pc:spChg chg="add del">
          <ac:chgData name="Menno Corstiaans" userId="34f0428d-b8d6-41e9-b189-d231f1f9612b" providerId="ADAL" clId="{1F07030B-9CA9-47C1-A30B-9ECD52E6BCC9}" dt="2024-05-31T09:55:36.900" v="1930" actId="26606"/>
          <ac:spMkLst>
            <pc:docMk/>
            <pc:sldMk cId="1592611855" sldId="260"/>
            <ac:spMk id="33" creationId="{BD92035A-AA2F-4CD8-A556-1CE8BDEC75BD}"/>
          </ac:spMkLst>
        </pc:spChg>
        <pc:spChg chg="add del">
          <ac:chgData name="Menno Corstiaans" userId="34f0428d-b8d6-41e9-b189-d231f1f9612b" providerId="ADAL" clId="{1F07030B-9CA9-47C1-A30B-9ECD52E6BCC9}" dt="2024-05-31T09:55:36.900" v="1930" actId="26606"/>
          <ac:spMkLst>
            <pc:docMk/>
            <pc:sldMk cId="1592611855" sldId="260"/>
            <ac:spMk id="34" creationId="{ED888B23-07FA-482A-96DF-47E31AF1A603}"/>
          </ac:spMkLst>
        </pc:spChg>
        <pc:spChg chg="add del">
          <ac:chgData name="Menno Corstiaans" userId="34f0428d-b8d6-41e9-b189-d231f1f9612b" providerId="ADAL" clId="{1F07030B-9CA9-47C1-A30B-9ECD52E6BCC9}" dt="2024-05-31T09:55:36.900" v="1930" actId="26606"/>
          <ac:spMkLst>
            <pc:docMk/>
            <pc:sldMk cId="1592611855" sldId="260"/>
            <ac:spMk id="35" creationId="{64BB193C-A1ED-EC96-11B9-BA5BC916CEF6}"/>
          </ac:spMkLst>
        </pc:spChg>
        <pc:spChg chg="add">
          <ac:chgData name="Menno Corstiaans" userId="34f0428d-b8d6-41e9-b189-d231f1f9612b" providerId="ADAL" clId="{1F07030B-9CA9-47C1-A30B-9ECD52E6BCC9}" dt="2024-05-31T09:55:36.917" v="1931" actId="26606"/>
          <ac:spMkLst>
            <pc:docMk/>
            <pc:sldMk cId="1592611855" sldId="260"/>
            <ac:spMk id="37" creationId="{EDDBB197-D710-4A4F-A9CA-FD2177498BE8}"/>
          </ac:spMkLst>
        </pc:spChg>
        <pc:spChg chg="add">
          <ac:chgData name="Menno Corstiaans" userId="34f0428d-b8d6-41e9-b189-d231f1f9612b" providerId="ADAL" clId="{1F07030B-9CA9-47C1-A30B-9ECD52E6BCC9}" dt="2024-05-31T09:55:36.917" v="1931" actId="26606"/>
          <ac:spMkLst>
            <pc:docMk/>
            <pc:sldMk cId="1592611855" sldId="260"/>
            <ac:spMk id="38" creationId="{975D1CFA-2CDB-4B64-BD9F-85744E8DA12F}"/>
          </ac:spMkLst>
        </pc:spChg>
        <pc:spChg chg="add">
          <ac:chgData name="Menno Corstiaans" userId="34f0428d-b8d6-41e9-b189-d231f1f9612b" providerId="ADAL" clId="{1F07030B-9CA9-47C1-A30B-9ECD52E6BCC9}" dt="2024-05-31T09:55:36.917" v="1931" actId="26606"/>
          <ac:spMkLst>
            <pc:docMk/>
            <pc:sldMk cId="1592611855" sldId="260"/>
            <ac:spMk id="39" creationId="{64BB193C-A1ED-EC96-11B9-BA5BC916CEF6}"/>
          </ac:spMkLst>
        </pc:spChg>
        <pc:grpChg chg="add del">
          <ac:chgData name="Menno Corstiaans" userId="34f0428d-b8d6-41e9-b189-d231f1f9612b" providerId="ADAL" clId="{1F07030B-9CA9-47C1-A30B-9ECD52E6BCC9}" dt="2024-05-31T09:55:08.363" v="1918" actId="26606"/>
          <ac:grpSpMkLst>
            <pc:docMk/>
            <pc:sldMk cId="1592611855" sldId="260"/>
            <ac:grpSpMk id="14" creationId="{25EE5136-01F1-466C-962D-BA9B4C6757AA}"/>
          </ac:grpSpMkLst>
        </pc:grpChg>
        <pc:grpChg chg="add del">
          <ac:chgData name="Menno Corstiaans" userId="34f0428d-b8d6-41e9-b189-d231f1f9612b" providerId="ADAL" clId="{1F07030B-9CA9-47C1-A30B-9ECD52E6BCC9}" dt="2024-05-31T09:55:36.900" v="1930" actId="26606"/>
          <ac:grpSpMkLst>
            <pc:docMk/>
            <pc:sldMk cId="1592611855" sldId="260"/>
            <ac:grpSpMk id="19" creationId="{5D1A9D8B-3117-4D9D-BDA4-DD81895098B0}"/>
          </ac:grpSpMkLst>
        </pc:grpChg>
        <pc:grpChg chg="add del">
          <ac:chgData name="Menno Corstiaans" userId="34f0428d-b8d6-41e9-b189-d231f1f9612b" providerId="ADAL" clId="{1F07030B-9CA9-47C1-A30B-9ECD52E6BCC9}" dt="2024-05-31T09:55:16.569" v="1922" actId="26606"/>
          <ac:grpSpMkLst>
            <pc:docMk/>
            <pc:sldMk cId="1592611855" sldId="260"/>
            <ac:grpSpMk id="26" creationId="{25EE5136-01F1-466C-962D-BA9B4C6757AA}"/>
          </ac:grpSpMkLst>
        </pc:grpChg>
        <pc:grpChg chg="add">
          <ac:chgData name="Menno Corstiaans" userId="34f0428d-b8d6-41e9-b189-d231f1f9612b" providerId="ADAL" clId="{1F07030B-9CA9-47C1-A30B-9ECD52E6BCC9}" dt="2024-05-31T09:55:36.917" v="1931" actId="26606"/>
          <ac:grpSpMkLst>
            <pc:docMk/>
            <pc:sldMk cId="1592611855" sldId="260"/>
            <ac:grpSpMk id="40" creationId="{25EE5136-01F1-466C-962D-BA9B4C6757AA}"/>
          </ac:grpSpMkLst>
        </pc:grpChg>
        <pc:graphicFrameChg chg="add del">
          <ac:chgData name="Menno Corstiaans" userId="34f0428d-b8d6-41e9-b189-d231f1f9612b" providerId="ADAL" clId="{1F07030B-9CA9-47C1-A30B-9ECD52E6BCC9}" dt="2024-05-31T09:55:24.601" v="1926" actId="26606"/>
          <ac:graphicFrameMkLst>
            <pc:docMk/>
            <pc:sldMk cId="1592611855" sldId="260"/>
            <ac:graphicFrameMk id="5" creationId="{92C89236-00E1-8915-DA3E-196D31B3E26B}"/>
          </ac:graphicFrameMkLst>
        </pc:graphicFrameChg>
        <pc:picChg chg="add del">
          <ac:chgData name="Menno Corstiaans" userId="34f0428d-b8d6-41e9-b189-d231f1f9612b" providerId="ADAL" clId="{1F07030B-9CA9-47C1-A30B-9ECD52E6BCC9}" dt="2024-05-31T09:55:08.363" v="1918" actId="26606"/>
          <ac:picMkLst>
            <pc:docMk/>
            <pc:sldMk cId="1592611855" sldId="260"/>
            <ac:picMk id="7" creationId="{D7FCD1A1-E901-2D77-6D8F-2C9F00F4E1FD}"/>
          </ac:picMkLst>
        </pc:picChg>
        <pc:picChg chg="add del">
          <ac:chgData name="Menno Corstiaans" userId="34f0428d-b8d6-41e9-b189-d231f1f9612b" providerId="ADAL" clId="{1F07030B-9CA9-47C1-A30B-9ECD52E6BCC9}" dt="2024-05-31T09:55:32.701" v="1928" actId="26606"/>
          <ac:picMkLst>
            <pc:docMk/>
            <pc:sldMk cId="1592611855" sldId="260"/>
            <ac:picMk id="16" creationId="{6682C8BE-B495-8EAD-11D2-0C74A439FA2E}"/>
          </ac:picMkLst>
        </pc:picChg>
        <pc:picChg chg="add del">
          <ac:chgData name="Menno Corstiaans" userId="34f0428d-b8d6-41e9-b189-d231f1f9612b" providerId="ADAL" clId="{1F07030B-9CA9-47C1-A30B-9ECD52E6BCC9}" dt="2024-05-31T09:55:16.569" v="1922" actId="26606"/>
          <ac:picMkLst>
            <pc:docMk/>
            <pc:sldMk cId="1592611855" sldId="260"/>
            <ac:picMk id="27" creationId="{D7FCD1A1-E901-2D77-6D8F-2C9F00F4E1FD}"/>
          </ac:picMkLst>
        </pc:picChg>
        <pc:picChg chg="add">
          <ac:chgData name="Menno Corstiaans" userId="34f0428d-b8d6-41e9-b189-d231f1f9612b" providerId="ADAL" clId="{1F07030B-9CA9-47C1-A30B-9ECD52E6BCC9}" dt="2024-05-31T09:55:36.917" v="1931" actId="26606"/>
          <ac:picMkLst>
            <pc:docMk/>
            <pc:sldMk cId="1592611855" sldId="260"/>
            <ac:picMk id="44" creationId="{D7FCD1A1-E901-2D77-6D8F-2C9F00F4E1FD}"/>
          </ac:picMkLst>
        </pc:picChg>
        <pc:cxnChg chg="add del">
          <ac:chgData name="Menno Corstiaans" userId="34f0428d-b8d6-41e9-b189-d231f1f9612b" providerId="ADAL" clId="{1F07030B-9CA9-47C1-A30B-9ECD52E6BCC9}" dt="2024-05-31T09:55:24.601" v="1926" actId="26606"/>
          <ac:cxnSpMkLst>
            <pc:docMk/>
            <pc:sldMk cId="1592611855" sldId="260"/>
            <ac:cxnSpMk id="11" creationId="{C8F51B3F-8331-4E4A-AE96-D47B1006EEAD}"/>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B98B11-4828-BD8C-B166-F9488532A1C8}"/>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D316EDC-7820-CA0B-5DFB-8546C3A70E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8E9576A-8E53-AAB5-2A7D-C41175CF3228}"/>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5" name="Tijdelijke aanduiding voor voettekst 4">
            <a:extLst>
              <a:ext uri="{FF2B5EF4-FFF2-40B4-BE49-F238E27FC236}">
                <a16:creationId xmlns:a16="http://schemas.microsoft.com/office/drawing/2014/main" id="{FEF3CC4F-9756-B9EE-AB74-8A5B38C9B76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47E21D7-FD32-9EED-05A9-AB8A6E3EE86B}"/>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134688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3B3705-0FAF-7DAA-D205-DBEF2631507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B6CFB9F-7D56-8F44-7054-070F2071CC4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1B4D8C-5FCA-D6DD-7CEE-95008BD9BCA7}"/>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5" name="Tijdelijke aanduiding voor voettekst 4">
            <a:extLst>
              <a:ext uri="{FF2B5EF4-FFF2-40B4-BE49-F238E27FC236}">
                <a16:creationId xmlns:a16="http://schemas.microsoft.com/office/drawing/2014/main" id="{BB08838A-6D6E-3C64-EED2-114F92F798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C56374C-811B-34F3-612A-4D972F472113}"/>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2537954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BB242AE-A09A-FCA1-6F4D-B1CA3163B37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8BE9CCA-3DBC-FA90-CA68-078DB1D4207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83DCDC6-4E4E-8618-DFE2-1874D9EAE7E2}"/>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5" name="Tijdelijke aanduiding voor voettekst 4">
            <a:extLst>
              <a:ext uri="{FF2B5EF4-FFF2-40B4-BE49-F238E27FC236}">
                <a16:creationId xmlns:a16="http://schemas.microsoft.com/office/drawing/2014/main" id="{259750F0-075D-BB85-D857-D30BCEEE769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5CBF8A-6611-542F-5BE8-E2D15EEFEE88}"/>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329759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6C8559-F696-5567-EF8B-AD4C2116665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55F597B-4E6B-2933-BBC3-B3D9F67DEA5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F6977A7-5F10-64FA-B39C-E59774224A18}"/>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5" name="Tijdelijke aanduiding voor voettekst 4">
            <a:extLst>
              <a:ext uri="{FF2B5EF4-FFF2-40B4-BE49-F238E27FC236}">
                <a16:creationId xmlns:a16="http://schemas.microsoft.com/office/drawing/2014/main" id="{C5DE320C-93BA-49C8-8041-FAEBB81452C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12F82F9-267C-028B-698A-29521397B72E}"/>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4122302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AFD9E9-AA9C-1C6A-791C-FF02395D4F3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7709D46-FDC6-FBFE-7D08-C5EDB068CBD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AF6016E4-0D10-B151-2EF8-1C892BB194D7}"/>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5" name="Tijdelijke aanduiding voor voettekst 4">
            <a:extLst>
              <a:ext uri="{FF2B5EF4-FFF2-40B4-BE49-F238E27FC236}">
                <a16:creationId xmlns:a16="http://schemas.microsoft.com/office/drawing/2014/main" id="{3DBDDB2C-CD3D-6E55-3E14-3A542842DBC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8E3130B-C8E7-4FD0-2D54-3B8EAF62175F}"/>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3183134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AAB6A4-0544-72EB-4DF5-9DA13C623A7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00C5AF4-09DD-2F08-A07B-9977B326CF3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064A576-FB17-44A3-BD4D-6C07FFD0F92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3D97DFE-A3FF-38D3-E0A1-EC4D8C96765C}"/>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6" name="Tijdelijke aanduiding voor voettekst 5">
            <a:extLst>
              <a:ext uri="{FF2B5EF4-FFF2-40B4-BE49-F238E27FC236}">
                <a16:creationId xmlns:a16="http://schemas.microsoft.com/office/drawing/2014/main" id="{C7C6181E-6088-F167-A2A4-63676AF6F6B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8876CF3-177C-757F-8AE2-92E9E5C65ACF}"/>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1408357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4736DB-4FAC-88CB-475F-018C0EFE278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1F27473-4B4D-FEFC-CCDE-617F8EBD03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9AD0614-DD94-67BC-330C-EC8FBC59E94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A515912-5F78-C260-5341-57159DD68D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5739F19-4F78-2D1E-C417-4755262C29A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7CFE551-F9E9-5632-B668-F8261D5A5F69}"/>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8" name="Tijdelijke aanduiding voor voettekst 7">
            <a:extLst>
              <a:ext uri="{FF2B5EF4-FFF2-40B4-BE49-F238E27FC236}">
                <a16:creationId xmlns:a16="http://schemas.microsoft.com/office/drawing/2014/main" id="{327B687A-8288-B9EE-965C-16BCEEEB1E7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203E4AA-020A-AA6E-1234-7FA7AC2358BF}"/>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1500170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01F67A-C15F-167E-E2F5-C2858D47D3E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7222D72-06DD-B2B8-F7D5-852D23264E82}"/>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4" name="Tijdelijke aanduiding voor voettekst 3">
            <a:extLst>
              <a:ext uri="{FF2B5EF4-FFF2-40B4-BE49-F238E27FC236}">
                <a16:creationId xmlns:a16="http://schemas.microsoft.com/office/drawing/2014/main" id="{81DA8163-CB86-D9CA-007E-D1E3505EE53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DD0B403D-E250-64B1-59A8-5F4FAE3FB0DC}"/>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63509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FFB56E4-7084-43C6-1ACF-F61B1A3370C0}"/>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3" name="Tijdelijke aanduiding voor voettekst 2">
            <a:extLst>
              <a:ext uri="{FF2B5EF4-FFF2-40B4-BE49-F238E27FC236}">
                <a16:creationId xmlns:a16="http://schemas.microsoft.com/office/drawing/2014/main" id="{9B008A3D-A63A-B12C-A3F4-3C3E703EA8D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36E7168-1085-ADB0-A580-0A0C3034D9FD}"/>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116904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A87275-02EC-4D74-70E0-B492EB7F445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AF9F877A-FF35-EF89-6A92-2802F9AB5C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E4801B4-952D-7991-139E-DF283DF81A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8E02B51-FD69-9592-BF01-274C268DEC03}"/>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6" name="Tijdelijke aanduiding voor voettekst 5">
            <a:extLst>
              <a:ext uri="{FF2B5EF4-FFF2-40B4-BE49-F238E27FC236}">
                <a16:creationId xmlns:a16="http://schemas.microsoft.com/office/drawing/2014/main" id="{2B62041A-CE91-1CA1-3DBC-2B972BE4860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FE71D87-0D49-9E9F-4E44-C6BC2C41C9F9}"/>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4275291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A0DFC-0235-87A7-6321-28634CDB18A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9C422A4-38B9-4BCB-32FE-5DDF4DDC01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5A49A40-30B5-01CA-0D4E-31131F6C0A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91DF0C5-31A2-214F-8BFF-21E462F8A778}"/>
              </a:ext>
            </a:extLst>
          </p:cNvPr>
          <p:cNvSpPr>
            <a:spLocks noGrp="1"/>
          </p:cNvSpPr>
          <p:nvPr>
            <p:ph type="dt" sz="half" idx="10"/>
          </p:nvPr>
        </p:nvSpPr>
        <p:spPr/>
        <p:txBody>
          <a:bodyPr/>
          <a:lstStyle/>
          <a:p>
            <a:fld id="{5936CC2E-A8D4-4907-BDAC-870AC931B660}" type="datetimeFigureOut">
              <a:rPr lang="nl-NL" smtClean="0"/>
              <a:t>31-5-2024</a:t>
            </a:fld>
            <a:endParaRPr lang="nl-NL"/>
          </a:p>
        </p:txBody>
      </p:sp>
      <p:sp>
        <p:nvSpPr>
          <p:cNvPr id="6" name="Tijdelijke aanduiding voor voettekst 5">
            <a:extLst>
              <a:ext uri="{FF2B5EF4-FFF2-40B4-BE49-F238E27FC236}">
                <a16:creationId xmlns:a16="http://schemas.microsoft.com/office/drawing/2014/main" id="{648894F8-60E3-D60A-F71F-055C6E0C28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CF8AA46-008C-2E22-0BDD-FD16675C6D03}"/>
              </a:ext>
            </a:extLst>
          </p:cNvPr>
          <p:cNvSpPr>
            <a:spLocks noGrp="1"/>
          </p:cNvSpPr>
          <p:nvPr>
            <p:ph type="sldNum" sz="quarter" idx="12"/>
          </p:nvPr>
        </p:nvSpPr>
        <p:spPr/>
        <p:txBody>
          <a:bodyPr/>
          <a:lstStyle/>
          <a:p>
            <a:fld id="{A829C047-B878-4332-AAE7-5E1F1302451C}" type="slidenum">
              <a:rPr lang="nl-NL" smtClean="0"/>
              <a:t>‹nr.›</a:t>
            </a:fld>
            <a:endParaRPr lang="nl-NL"/>
          </a:p>
        </p:txBody>
      </p:sp>
    </p:spTree>
    <p:extLst>
      <p:ext uri="{BB962C8B-B14F-4D97-AF65-F5344CB8AC3E}">
        <p14:creationId xmlns:p14="http://schemas.microsoft.com/office/powerpoint/2010/main" val="329454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1A34B3D-6719-D940-7988-1C77E77656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8D56B30-ACBE-CB80-D3ED-9A5D40FB5A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07A40DA-BFE7-6933-78E5-45FEF07C3B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936CC2E-A8D4-4907-BDAC-870AC931B660}" type="datetimeFigureOut">
              <a:rPr lang="nl-NL" smtClean="0"/>
              <a:t>31-5-2024</a:t>
            </a:fld>
            <a:endParaRPr lang="nl-NL"/>
          </a:p>
        </p:txBody>
      </p:sp>
      <p:sp>
        <p:nvSpPr>
          <p:cNvPr id="5" name="Tijdelijke aanduiding voor voettekst 4">
            <a:extLst>
              <a:ext uri="{FF2B5EF4-FFF2-40B4-BE49-F238E27FC236}">
                <a16:creationId xmlns:a16="http://schemas.microsoft.com/office/drawing/2014/main" id="{D679C892-C6B5-9105-EF93-26E088F024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89D74AA3-07E6-998B-603A-D120D6AA3C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829C047-B878-4332-AAE7-5E1F1302451C}" type="slidenum">
              <a:rPr lang="nl-NL" smtClean="0"/>
              <a:t>‹nr.›</a:t>
            </a:fld>
            <a:endParaRPr lang="nl-NL"/>
          </a:p>
        </p:txBody>
      </p:sp>
    </p:spTree>
    <p:extLst>
      <p:ext uri="{BB962C8B-B14F-4D97-AF65-F5344CB8AC3E}">
        <p14:creationId xmlns:p14="http://schemas.microsoft.com/office/powerpoint/2010/main" val="2405296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 name="Rectangle 93">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a:extLst>
              <a:ext uri="{FF2B5EF4-FFF2-40B4-BE49-F238E27FC236}">
                <a16:creationId xmlns:a16="http://schemas.microsoft.com/office/drawing/2014/main" id="{155A92D2-3DF8-9393-FAB7-C76A8CF91840}"/>
              </a:ext>
            </a:extLst>
          </p:cNvPr>
          <p:cNvSpPr>
            <a:spLocks noGrp="1"/>
          </p:cNvSpPr>
          <p:nvPr>
            <p:ph type="ctrTitle"/>
          </p:nvPr>
        </p:nvSpPr>
        <p:spPr>
          <a:xfrm>
            <a:off x="1522030" y="1209220"/>
            <a:ext cx="9147940" cy="2337238"/>
          </a:xfrm>
        </p:spPr>
        <p:txBody>
          <a:bodyPr anchor="b">
            <a:normAutofit/>
          </a:bodyPr>
          <a:lstStyle/>
          <a:p>
            <a:r>
              <a:rPr lang="nl-NL" sz="5600">
                <a:solidFill>
                  <a:srgbClr val="FFFFFF"/>
                </a:solidFill>
              </a:rPr>
              <a:t>Regels techniek.</a:t>
            </a:r>
          </a:p>
        </p:txBody>
      </p:sp>
      <p:sp>
        <p:nvSpPr>
          <p:cNvPr id="3" name="Ondertitel 2">
            <a:extLst>
              <a:ext uri="{FF2B5EF4-FFF2-40B4-BE49-F238E27FC236}">
                <a16:creationId xmlns:a16="http://schemas.microsoft.com/office/drawing/2014/main" id="{310F00C7-02B5-6960-5358-5B47B8BA79DB}"/>
              </a:ext>
            </a:extLst>
          </p:cNvPr>
          <p:cNvSpPr>
            <a:spLocks noGrp="1"/>
          </p:cNvSpPr>
          <p:nvPr>
            <p:ph type="subTitle" idx="1"/>
          </p:nvPr>
        </p:nvSpPr>
        <p:spPr>
          <a:xfrm>
            <a:off x="1522030" y="3605577"/>
            <a:ext cx="9147940" cy="1324303"/>
          </a:xfrm>
        </p:spPr>
        <p:txBody>
          <a:bodyPr anchor="t">
            <a:normAutofit/>
          </a:bodyPr>
          <a:lstStyle/>
          <a:p>
            <a:r>
              <a:rPr lang="nl-NL" sz="2000">
                <a:solidFill>
                  <a:srgbClr val="FFFFFF"/>
                </a:solidFill>
              </a:rPr>
              <a:t>Wij hebben deze regels bedacht om de problemen optelossen, wij hebben naar de problemen gekeken en waar het mis gaat en daar hebben wij een oplossing bij bedacht met ons groepje van Menno, Rik, Faas, Kola, Blane en Thomas</a:t>
            </a:r>
          </a:p>
        </p:txBody>
      </p:sp>
      <p:sp>
        <p:nvSpPr>
          <p:cNvPr id="96"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98"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00"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10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
        <p:nvSpPr>
          <p:cNvPr id="104"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06"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cxnSp>
        <p:nvCxnSpPr>
          <p:cNvPr id="108" name="Straight Connector 10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576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1" name="Rectangle 2054">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2" name="Freeform: Shape 2056">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7214F983-28CE-2DB2-25F2-6587FA76C3C5}"/>
              </a:ext>
            </a:extLst>
          </p:cNvPr>
          <p:cNvSpPr>
            <a:spLocks noGrp="1"/>
          </p:cNvSpPr>
          <p:nvPr>
            <p:ph type="title"/>
          </p:nvPr>
        </p:nvSpPr>
        <p:spPr>
          <a:xfrm>
            <a:off x="1137034" y="609597"/>
            <a:ext cx="9392421" cy="1330841"/>
          </a:xfrm>
        </p:spPr>
        <p:txBody>
          <a:bodyPr>
            <a:normAutofit/>
          </a:bodyPr>
          <a:lstStyle/>
          <a:p>
            <a:r>
              <a:rPr lang="nl-NL"/>
              <a:t>De problemen zijn alsvolgt:</a:t>
            </a:r>
          </a:p>
        </p:txBody>
      </p:sp>
      <p:sp>
        <p:nvSpPr>
          <p:cNvPr id="3" name="Tijdelijke aanduiding voor inhoud 2">
            <a:extLst>
              <a:ext uri="{FF2B5EF4-FFF2-40B4-BE49-F238E27FC236}">
                <a16:creationId xmlns:a16="http://schemas.microsoft.com/office/drawing/2014/main" id="{B1FBF8F9-44F8-611D-E35D-C610E210575E}"/>
              </a:ext>
            </a:extLst>
          </p:cNvPr>
          <p:cNvSpPr>
            <a:spLocks noGrp="1"/>
          </p:cNvSpPr>
          <p:nvPr>
            <p:ph idx="1"/>
          </p:nvPr>
        </p:nvSpPr>
        <p:spPr>
          <a:xfrm>
            <a:off x="1137034" y="2198362"/>
            <a:ext cx="4958966" cy="3917773"/>
          </a:xfrm>
        </p:spPr>
        <p:txBody>
          <a:bodyPr>
            <a:normAutofit/>
          </a:bodyPr>
          <a:lstStyle/>
          <a:p>
            <a:r>
              <a:rPr lang="nl-NL" sz="2000"/>
              <a:t>We reageren op elkaar waardoor de les word gestoord</a:t>
            </a:r>
          </a:p>
          <a:p>
            <a:r>
              <a:rPr lang="nl-NL" sz="2000"/>
              <a:t>We praten soms door de docent heen tijdens de les/uitleg.</a:t>
            </a:r>
          </a:p>
          <a:p>
            <a:r>
              <a:rPr lang="nl-NL" sz="2000"/>
              <a:t>We raken afgeleid door andere leerlingen of voorwerpen in het lokaal.</a:t>
            </a:r>
          </a:p>
          <a:p>
            <a:r>
              <a:rPr lang="nl-NL" sz="2000"/>
              <a:t>We letten meer op elkaar dan de docent.</a:t>
            </a:r>
          </a:p>
          <a:p>
            <a:r>
              <a:rPr lang="nl-NL" sz="2000"/>
              <a:t>Na een tijdje stil zijn we de concentratie verloren.</a:t>
            </a:r>
          </a:p>
          <a:p>
            <a:r>
              <a:rPr lang="nl-NL" sz="2000"/>
              <a:t>We zitten aan elkaar en elkaar spullen.</a:t>
            </a:r>
          </a:p>
          <a:p>
            <a:pPr marL="0" indent="0">
              <a:buNone/>
            </a:pPr>
            <a:endParaRPr lang="nl-NL" sz="2000"/>
          </a:p>
        </p:txBody>
      </p:sp>
      <p:pic>
        <p:nvPicPr>
          <p:cNvPr id="2050" name="Picture 2" descr="Vectorillustratie Van Kinderen Die Op School Vechten Vector Illustratie -  Illustration of woede, kinderen: 176109169">
            <a:extLst>
              <a:ext uri="{FF2B5EF4-FFF2-40B4-BE49-F238E27FC236}">
                <a16:creationId xmlns:a16="http://schemas.microsoft.com/office/drawing/2014/main" id="{7D0BF086-929F-1543-79DF-968E5201EB4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73317" y="1828800"/>
            <a:ext cx="5227856" cy="4112029"/>
          </a:xfrm>
          <a:prstGeom prst="rect">
            <a:avLst/>
          </a:prstGeom>
          <a:noFill/>
          <a:extLst>
            <a:ext uri="{909E8E84-426E-40DD-AFC4-6F175D3DCCD1}">
              <a14:hiddenFill xmlns:a14="http://schemas.microsoft.com/office/drawing/2010/main">
                <a:solidFill>
                  <a:srgbClr val="FFFFFF"/>
                </a:solidFill>
              </a14:hiddenFill>
            </a:ext>
          </a:extLst>
        </p:spPr>
      </p:pic>
      <p:sp>
        <p:nvSpPr>
          <p:cNvPr id="2063" name="Freeform: Shape 2058">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6537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Boze UvA-studenten ontkomen nipt aan schorsing - Advalvas">
            <a:extLst>
              <a:ext uri="{FF2B5EF4-FFF2-40B4-BE49-F238E27FC236}">
                <a16:creationId xmlns:a16="http://schemas.microsoft.com/office/drawing/2014/main" id="{6B3244FE-1FF4-1B06-A4B2-9D89512917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283" r="5739" b="-2"/>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595F406B-0E23-4C58-D011-81E19A65E0F7}"/>
              </a:ext>
            </a:extLst>
          </p:cNvPr>
          <p:cNvSpPr>
            <a:spLocks noGrp="1"/>
          </p:cNvSpPr>
          <p:nvPr>
            <p:ph type="title"/>
          </p:nvPr>
        </p:nvSpPr>
        <p:spPr>
          <a:xfrm>
            <a:off x="640080" y="325369"/>
            <a:ext cx="4368602" cy="1956841"/>
          </a:xfrm>
        </p:spPr>
        <p:txBody>
          <a:bodyPr anchor="b">
            <a:normAutofit/>
          </a:bodyPr>
          <a:lstStyle/>
          <a:p>
            <a:r>
              <a:rPr lang="nl-NL" sz="5400"/>
              <a:t>Waar gaat het mis en hoe?</a:t>
            </a:r>
          </a:p>
        </p:txBody>
      </p:sp>
      <p:sp>
        <p:nvSpPr>
          <p:cNvPr id="103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6606D0D3-8444-0826-888A-1A580402269C}"/>
              </a:ext>
            </a:extLst>
          </p:cNvPr>
          <p:cNvSpPr>
            <a:spLocks noGrp="1"/>
          </p:cNvSpPr>
          <p:nvPr>
            <p:ph idx="1"/>
          </p:nvPr>
        </p:nvSpPr>
        <p:spPr>
          <a:xfrm>
            <a:off x="640080" y="2872899"/>
            <a:ext cx="4243589" cy="3320668"/>
          </a:xfrm>
        </p:spPr>
        <p:txBody>
          <a:bodyPr>
            <a:normAutofit/>
          </a:bodyPr>
          <a:lstStyle/>
          <a:p>
            <a:r>
              <a:rPr lang="nl-NL" sz="2000"/>
              <a:t>Een iemand zegt een fout antwoord en sommigen gaan daar op reageren.</a:t>
            </a:r>
          </a:p>
          <a:p>
            <a:r>
              <a:rPr lang="nl-NL" sz="2000"/>
              <a:t>Voor de les praten we even maar als de les gaat beginnen, dan praten wij nog door ook al wil de docent beginnen.</a:t>
            </a:r>
          </a:p>
          <a:p>
            <a:r>
              <a:rPr lang="nl-NL" sz="2000"/>
              <a:t>Na de uitleg mag iedereen weer praten na lange stilten en dan word het soms te druk.</a:t>
            </a:r>
          </a:p>
        </p:txBody>
      </p:sp>
    </p:spTree>
    <p:extLst>
      <p:ext uri="{BB962C8B-B14F-4D97-AF65-F5344CB8AC3E}">
        <p14:creationId xmlns:p14="http://schemas.microsoft.com/office/powerpoint/2010/main" val="2109627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Freeform: Shape 308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D245989B-871A-5305-2FB6-905C71460EEC}"/>
              </a:ext>
            </a:extLst>
          </p:cNvPr>
          <p:cNvSpPr>
            <a:spLocks noGrp="1"/>
          </p:cNvSpPr>
          <p:nvPr>
            <p:ph type="title"/>
          </p:nvPr>
        </p:nvSpPr>
        <p:spPr>
          <a:xfrm>
            <a:off x="1137034" y="609597"/>
            <a:ext cx="9392421" cy="1330841"/>
          </a:xfrm>
        </p:spPr>
        <p:txBody>
          <a:bodyPr>
            <a:normAutofit/>
          </a:bodyPr>
          <a:lstStyle/>
          <a:p>
            <a:r>
              <a:rPr lang="nl-NL"/>
              <a:t>Hoe gaan we deze problemen oplossen?</a:t>
            </a:r>
          </a:p>
        </p:txBody>
      </p:sp>
      <p:sp>
        <p:nvSpPr>
          <p:cNvPr id="3" name="Tijdelijke aanduiding voor inhoud 2">
            <a:extLst>
              <a:ext uri="{FF2B5EF4-FFF2-40B4-BE49-F238E27FC236}">
                <a16:creationId xmlns:a16="http://schemas.microsoft.com/office/drawing/2014/main" id="{7714C105-5306-20A2-FA45-7206ACF786DD}"/>
              </a:ext>
            </a:extLst>
          </p:cNvPr>
          <p:cNvSpPr>
            <a:spLocks noGrp="1"/>
          </p:cNvSpPr>
          <p:nvPr>
            <p:ph idx="1"/>
          </p:nvPr>
        </p:nvSpPr>
        <p:spPr>
          <a:xfrm>
            <a:off x="1137034" y="2198362"/>
            <a:ext cx="4958966" cy="3917773"/>
          </a:xfrm>
        </p:spPr>
        <p:txBody>
          <a:bodyPr>
            <a:normAutofit/>
          </a:bodyPr>
          <a:lstStyle/>
          <a:p>
            <a:r>
              <a:rPr lang="nl-NL" sz="2000"/>
              <a:t>Als het druk is tel af van drie na 1 is stil, praat je is eruit.</a:t>
            </a:r>
          </a:p>
          <a:p>
            <a:r>
              <a:rPr lang="nl-NL" sz="2000"/>
              <a:t>Reageren is een waarschuwing, heb je er drie is eruit of verwijdering</a:t>
            </a:r>
          </a:p>
          <a:p>
            <a:r>
              <a:rPr lang="nl-NL" sz="2000"/>
              <a:t>Was het de vorige les druk? Dan is het de eerst volgende les eerste 10 min. Stil werken In het boek / opdrachten of aan huiswerk werken, al klaar? Laptop leren.</a:t>
            </a:r>
          </a:p>
          <a:p>
            <a:r>
              <a:rPr lang="nl-NL" sz="2000"/>
              <a:t>Beloon de leerlingen als ze stil zijn en opletten.</a:t>
            </a:r>
          </a:p>
          <a:p>
            <a:endParaRPr lang="nl-NL" sz="2000"/>
          </a:p>
          <a:p>
            <a:endParaRPr lang="nl-NL" sz="2000"/>
          </a:p>
        </p:txBody>
      </p:sp>
      <p:pic>
        <p:nvPicPr>
          <p:cNvPr id="3074" name="Picture 2" descr="Les 13 We maken het weer goed!">
            <a:extLst>
              <a:ext uri="{FF2B5EF4-FFF2-40B4-BE49-F238E27FC236}">
                <a16:creationId xmlns:a16="http://schemas.microsoft.com/office/drawing/2014/main" id="{37A78001-8033-B42F-A9CC-502969BC03B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00800" y="1646412"/>
            <a:ext cx="4821092" cy="4294418"/>
          </a:xfrm>
          <a:prstGeom prst="rect">
            <a:avLst/>
          </a:prstGeom>
          <a:noFill/>
          <a:extLst>
            <a:ext uri="{909E8E84-426E-40DD-AFC4-6F175D3DCCD1}">
              <a14:hiddenFill xmlns:a14="http://schemas.microsoft.com/office/drawing/2010/main">
                <a:solidFill>
                  <a:srgbClr val="FFFFFF"/>
                </a:solidFill>
              </a14:hiddenFill>
            </a:ext>
          </a:extLst>
        </p:spPr>
      </p:pic>
      <p:sp>
        <p:nvSpPr>
          <p:cNvPr id="3083" name="Freeform: Shape 308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3933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4F6214E-6A5B-13A7-8735-6D0337064F75}"/>
              </a:ext>
            </a:extLst>
          </p:cNvPr>
          <p:cNvSpPr>
            <a:spLocks noGrp="1"/>
          </p:cNvSpPr>
          <p:nvPr>
            <p:ph type="title"/>
          </p:nvPr>
        </p:nvSpPr>
        <p:spPr>
          <a:xfrm>
            <a:off x="804672" y="802955"/>
            <a:ext cx="4977976" cy="1454051"/>
          </a:xfrm>
        </p:spPr>
        <p:txBody>
          <a:bodyPr>
            <a:normAutofit/>
          </a:bodyPr>
          <a:lstStyle/>
          <a:p>
            <a:r>
              <a:rPr lang="nl-NL" sz="3600">
                <a:solidFill>
                  <a:schemeClr val="tx2"/>
                </a:solidFill>
              </a:rPr>
              <a:t>Afsluiting</a:t>
            </a:r>
          </a:p>
        </p:txBody>
      </p:sp>
      <p:sp>
        <p:nvSpPr>
          <p:cNvPr id="39" name="Tijdelijke aanduiding voor inhoud 2">
            <a:extLst>
              <a:ext uri="{FF2B5EF4-FFF2-40B4-BE49-F238E27FC236}">
                <a16:creationId xmlns:a16="http://schemas.microsoft.com/office/drawing/2014/main" id="{64BB193C-A1ED-EC96-11B9-BA5BC916CEF6}"/>
              </a:ext>
            </a:extLst>
          </p:cNvPr>
          <p:cNvSpPr>
            <a:spLocks noGrp="1"/>
          </p:cNvSpPr>
          <p:nvPr>
            <p:ph idx="1"/>
          </p:nvPr>
        </p:nvSpPr>
        <p:spPr>
          <a:xfrm>
            <a:off x="804672" y="2421682"/>
            <a:ext cx="4977578" cy="3639289"/>
          </a:xfrm>
        </p:spPr>
        <p:txBody>
          <a:bodyPr anchor="ctr">
            <a:normAutofit/>
          </a:bodyPr>
          <a:lstStyle/>
          <a:p>
            <a:r>
              <a:rPr lang="nl-NL" sz="1800">
                <a:solidFill>
                  <a:schemeClr val="tx2"/>
                </a:solidFill>
              </a:rPr>
              <a:t>Wij hopen dat de klas zo beter word qua stilte en concentratie.</a:t>
            </a:r>
          </a:p>
          <a:p>
            <a:r>
              <a:rPr lang="nl-NL" sz="1800">
                <a:solidFill>
                  <a:schemeClr val="tx2"/>
                </a:solidFill>
              </a:rPr>
              <a:t>Tot de volgende keer!</a:t>
            </a:r>
          </a:p>
        </p:txBody>
      </p:sp>
      <p:grpSp>
        <p:nvGrpSpPr>
          <p:cNvPr id="40"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41"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4" name="Graphic 43" descr="Klaslokaal">
            <a:extLst>
              <a:ext uri="{FF2B5EF4-FFF2-40B4-BE49-F238E27FC236}">
                <a16:creationId xmlns:a16="http://schemas.microsoft.com/office/drawing/2014/main" id="{D7FCD1A1-E901-2D77-6D8F-2C9F00F4E1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159261185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279</Words>
  <Application>Microsoft Office PowerPoint</Application>
  <PresentationFormat>Breedbeeld</PresentationFormat>
  <Paragraphs>21</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Aptos</vt:lpstr>
      <vt:lpstr>Aptos Display</vt:lpstr>
      <vt:lpstr>Arial</vt:lpstr>
      <vt:lpstr>Kantoorthema</vt:lpstr>
      <vt:lpstr>Regels techniek.</vt:lpstr>
      <vt:lpstr>De problemen zijn alsvolgt:</vt:lpstr>
      <vt:lpstr>Waar gaat het mis en hoe?</vt:lpstr>
      <vt:lpstr>Hoe gaan we deze problemen oplossen?</vt:lpstr>
      <vt:lpstr>Afsluiting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Menno Corstiaans</dc:creator>
  <cp:lastModifiedBy>Menno Corstiaans</cp:lastModifiedBy>
  <cp:revision>1</cp:revision>
  <dcterms:created xsi:type="dcterms:W3CDTF">2024-05-31T09:24:24Z</dcterms:created>
  <dcterms:modified xsi:type="dcterms:W3CDTF">2024-05-31T10:04:57Z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5030db-5b96-4a80-bef5-9bbf300e0d2e_Enabled">
    <vt:lpwstr>true</vt:lpwstr>
  </property>
  <property fmtid="{D5CDD505-2E9C-101B-9397-08002B2CF9AE}" pid="3" name="MSIP_Label_415030db-5b96-4a80-bef5-9bbf300e0d2e_SetDate">
    <vt:lpwstr>2024-05-31T09:24:38Z</vt:lpwstr>
  </property>
  <property fmtid="{D5CDD505-2E9C-101B-9397-08002B2CF9AE}" pid="4" name="MSIP_Label_415030db-5b96-4a80-bef5-9bbf300e0d2e_Method">
    <vt:lpwstr>Standard</vt:lpwstr>
  </property>
  <property fmtid="{D5CDD505-2E9C-101B-9397-08002B2CF9AE}" pid="5" name="MSIP_Label_415030db-5b96-4a80-bef5-9bbf300e0d2e_Name">
    <vt:lpwstr>General</vt:lpwstr>
  </property>
  <property fmtid="{D5CDD505-2E9C-101B-9397-08002B2CF9AE}" pid="6" name="MSIP_Label_415030db-5b96-4a80-bef5-9bbf300e0d2e_SiteId">
    <vt:lpwstr>9e9002aa-e50e-44b8-bb7a-021d21198024</vt:lpwstr>
  </property>
  <property fmtid="{D5CDD505-2E9C-101B-9397-08002B2CF9AE}" pid="7" name="MSIP_Label_415030db-5b96-4a80-bef5-9bbf300e0d2e_ActionId">
    <vt:lpwstr>a489f755-67d9-4d34-b5fc-7b459cdc23de</vt:lpwstr>
  </property>
  <property fmtid="{D5CDD505-2E9C-101B-9397-08002B2CF9AE}" pid="8" name="MSIP_Label_415030db-5b96-4a80-bef5-9bbf300e0d2e_ContentBits">
    <vt:lpwstr>0</vt:lpwstr>
  </property>
</Properties>
</file>